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61" r:id="rId3"/>
    <p:sldId id="262" r:id="rId4"/>
    <p:sldId id="263" r:id="rId5"/>
    <p:sldId id="264" r:id="rId6"/>
    <p:sldId id="257" r:id="rId7"/>
    <p:sldId id="276" r:id="rId8"/>
    <p:sldId id="267" r:id="rId9"/>
    <p:sldId id="269" r:id="rId10"/>
    <p:sldId id="268" r:id="rId11"/>
    <p:sldId id="260" r:id="rId12"/>
    <p:sldId id="272" r:id="rId13"/>
    <p:sldId id="273" r:id="rId14"/>
    <p:sldId id="259" r:id="rId15"/>
    <p:sldId id="258" r:id="rId16"/>
    <p:sldId id="278" r:id="rId17"/>
    <p:sldId id="274" r:id="rId18"/>
    <p:sldId id="279" r:id="rId19"/>
    <p:sldId id="280" r:id="rId20"/>
    <p:sldId id="281" r:id="rId21"/>
    <p:sldId id="282"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773" autoAdjust="0"/>
  </p:normalViewPr>
  <p:slideViewPr>
    <p:cSldViewPr>
      <p:cViewPr varScale="1">
        <p:scale>
          <a:sx n="94" d="100"/>
          <a:sy n="94" d="100"/>
        </p:scale>
        <p:origin x="-1890" y="-108"/>
      </p:cViewPr>
      <p:guideLst>
        <p:guide orient="horz" pos="2160"/>
        <p:guide pos="2880"/>
      </p:guideLst>
    </p:cSldViewPr>
  </p:slideViewPr>
  <p:outlineViewPr>
    <p:cViewPr>
      <p:scale>
        <a:sx n="33" d="100"/>
        <a:sy n="33" d="100"/>
      </p:scale>
      <p:origin x="0" y="517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99746-43B8-485B-B695-7B2143497E2C}" type="doc">
      <dgm:prSet loTypeId="urn:microsoft.com/office/officeart/2005/8/layout/cycle4" loCatId="relationship" qsTypeId="urn:microsoft.com/office/officeart/2005/8/quickstyle/simple1#1" qsCatId="simple" csTypeId="urn:microsoft.com/office/officeart/2005/8/colors/accent1_2#1" csCatId="accent1" phldr="1"/>
      <dgm:spPr/>
      <dgm:t>
        <a:bodyPr/>
        <a:lstStyle/>
        <a:p>
          <a:endParaRPr lang="fr-FR"/>
        </a:p>
      </dgm:t>
    </dgm:pt>
    <dgm:pt modelId="{4A24E117-2489-47EB-A77E-F6CAD99AEDA9}">
      <dgm:prSet phldrT="[Texte]">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dirty="0" smtClean="0"/>
            <a:t>Complications Locales</a:t>
          </a:r>
          <a:endParaRPr lang="fr-FR" dirty="0"/>
        </a:p>
      </dgm:t>
    </dgm:pt>
    <dgm:pt modelId="{BD55CDDA-8BEB-4E6A-95B0-5B69A1916A4D}" type="parTrans" cxnId="{BD3EE42C-168A-43F8-AE9B-A64B22EA833D}">
      <dgm:prSet/>
      <dgm:spPr/>
      <dgm:t>
        <a:bodyPr/>
        <a:lstStyle/>
        <a:p>
          <a:endParaRPr lang="fr-FR"/>
        </a:p>
      </dgm:t>
    </dgm:pt>
    <dgm:pt modelId="{A5E100B5-5EBE-48EB-B025-D6425D77B72A}" type="sibTrans" cxnId="{BD3EE42C-168A-43F8-AE9B-A64B22EA833D}">
      <dgm:prSet/>
      <dgm:spPr/>
      <dgm:t>
        <a:bodyPr/>
        <a:lstStyle/>
        <a:p>
          <a:endParaRPr lang="fr-FR"/>
        </a:p>
      </dgm:t>
    </dgm:pt>
    <dgm:pt modelId="{D99E1451-60F7-45C4-BBEE-9BD9B02313A2}">
      <dgm:prSet phldrT="[Texte]" custT="1"/>
      <dgm:spPr/>
      <dgm:t>
        <a:bodyPr/>
        <a:lstStyle/>
        <a:p>
          <a:r>
            <a:rPr lang="fr-FR" sz="900" dirty="0" smtClean="0"/>
            <a:t> </a:t>
          </a:r>
          <a:r>
            <a:rPr lang="fr-FR" sz="1200" dirty="0" smtClean="0">
              <a:solidFill>
                <a:srgbClr val="FF0000"/>
              </a:solidFill>
            </a:rPr>
            <a:t>Neurologiques</a:t>
          </a:r>
          <a:endParaRPr lang="fr-FR" sz="1200" dirty="0">
            <a:solidFill>
              <a:srgbClr val="FF0000"/>
            </a:solidFill>
          </a:endParaRPr>
        </a:p>
      </dgm:t>
    </dgm:pt>
    <dgm:pt modelId="{05B725B5-5FFA-4942-A758-CDF703CD4DDE}" type="parTrans" cxnId="{5D8E9590-61BB-4928-A9D2-B88760019D2F}">
      <dgm:prSet/>
      <dgm:spPr/>
      <dgm:t>
        <a:bodyPr/>
        <a:lstStyle/>
        <a:p>
          <a:endParaRPr lang="fr-FR"/>
        </a:p>
      </dgm:t>
    </dgm:pt>
    <dgm:pt modelId="{DF0E9FF7-87D6-4559-8F6F-2D66F8284191}" type="sibTrans" cxnId="{5D8E9590-61BB-4928-A9D2-B88760019D2F}">
      <dgm:prSet/>
      <dgm:spPr/>
      <dgm:t>
        <a:bodyPr/>
        <a:lstStyle/>
        <a:p>
          <a:endParaRPr lang="fr-FR"/>
        </a:p>
      </dgm:t>
    </dgm:pt>
    <dgm:pt modelId="{3156C12C-8CF6-46C7-8297-C60331DBA5A9}">
      <dgm:prSet phldrT="[Texte]" custT="1">
        <dgm:style>
          <a:lnRef idx="1">
            <a:schemeClr val="accent6"/>
          </a:lnRef>
          <a:fillRef idx="3">
            <a:schemeClr val="accent6"/>
          </a:fillRef>
          <a:effectRef idx="2">
            <a:schemeClr val="accent6"/>
          </a:effectRef>
          <a:fontRef idx="minor">
            <a:schemeClr val="lt1"/>
          </a:fontRef>
        </dgm:style>
      </dgm:prSet>
      <dgm:spPr/>
      <dgm:t>
        <a:bodyPr/>
        <a:lstStyle/>
        <a:p>
          <a:r>
            <a:rPr lang="fr-FR" sz="1400" dirty="0" smtClean="0"/>
            <a:t>Complications Générales</a:t>
          </a:r>
          <a:endParaRPr lang="fr-FR" sz="1400" dirty="0"/>
        </a:p>
      </dgm:t>
    </dgm:pt>
    <dgm:pt modelId="{91CB4537-7DCC-4A36-B6FA-4991DEFF283C}" type="parTrans" cxnId="{F11E9F52-D02A-4D5C-8B9C-6C5D8E8F98A1}">
      <dgm:prSet/>
      <dgm:spPr/>
      <dgm:t>
        <a:bodyPr/>
        <a:lstStyle/>
        <a:p>
          <a:endParaRPr lang="fr-FR"/>
        </a:p>
      </dgm:t>
    </dgm:pt>
    <dgm:pt modelId="{83FF0B8A-9967-4F7B-9C2A-0900D2514310}" type="sibTrans" cxnId="{F11E9F52-D02A-4D5C-8B9C-6C5D8E8F98A1}">
      <dgm:prSet/>
      <dgm:spPr/>
      <dgm:t>
        <a:bodyPr/>
        <a:lstStyle/>
        <a:p>
          <a:endParaRPr lang="fr-FR"/>
        </a:p>
      </dgm:t>
    </dgm:pt>
    <dgm:pt modelId="{87A9B238-A1C0-4CAA-9F7C-8EBC02344F7A}">
      <dgm:prSet phldrT="[Texte]" custT="1"/>
      <dgm:spPr/>
      <dgm:t>
        <a:bodyPr/>
        <a:lstStyle/>
        <a:p>
          <a:r>
            <a:rPr lang="fr-FR" sz="1400" dirty="0" smtClean="0"/>
            <a:t>Cardiovasculaires</a:t>
          </a:r>
          <a:endParaRPr lang="fr-FR" sz="1400" dirty="0"/>
        </a:p>
      </dgm:t>
    </dgm:pt>
    <dgm:pt modelId="{CB6B2FF2-CBFE-4347-94ED-ED250E6A1DC8}" type="parTrans" cxnId="{CE16833A-9D97-4A51-B1D4-06B30171410B}">
      <dgm:prSet/>
      <dgm:spPr/>
      <dgm:t>
        <a:bodyPr/>
        <a:lstStyle/>
        <a:p>
          <a:endParaRPr lang="fr-FR"/>
        </a:p>
      </dgm:t>
    </dgm:pt>
    <dgm:pt modelId="{D44AC058-6EF1-4797-9508-E63C62D792AC}" type="sibTrans" cxnId="{CE16833A-9D97-4A51-B1D4-06B30171410B}">
      <dgm:prSet/>
      <dgm:spPr/>
      <dgm:t>
        <a:bodyPr/>
        <a:lstStyle/>
        <a:p>
          <a:endParaRPr lang="fr-FR"/>
        </a:p>
      </dgm:t>
    </dgm:pt>
    <dgm:pt modelId="{B6EDC7A5-D304-442F-B178-24EA4C3F05DC}">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Facteurs Favorisants</a:t>
          </a:r>
          <a:endParaRPr lang="fr-FR" dirty="0"/>
        </a:p>
      </dgm:t>
    </dgm:pt>
    <dgm:pt modelId="{8B0AFED6-C53D-45C8-B084-A83AA6E74C8D}" type="parTrans" cxnId="{5558A006-44BB-4512-B3C6-69C624DC6C9E}">
      <dgm:prSet/>
      <dgm:spPr/>
      <dgm:t>
        <a:bodyPr/>
        <a:lstStyle/>
        <a:p>
          <a:endParaRPr lang="fr-FR"/>
        </a:p>
      </dgm:t>
    </dgm:pt>
    <dgm:pt modelId="{C6054DB8-381B-43F8-9D3C-48778D28375D}" type="sibTrans" cxnId="{5558A006-44BB-4512-B3C6-69C624DC6C9E}">
      <dgm:prSet/>
      <dgm:spPr/>
      <dgm:t>
        <a:bodyPr/>
        <a:lstStyle/>
        <a:p>
          <a:endParaRPr lang="fr-FR"/>
        </a:p>
      </dgm:t>
    </dgm:pt>
    <dgm:pt modelId="{FA5A974E-CA70-408B-9120-3E62032D7518}">
      <dgm:prSet phldrT="[Texte]">
        <dgm:style>
          <a:lnRef idx="1">
            <a:schemeClr val="accent5"/>
          </a:lnRef>
          <a:fillRef idx="3">
            <a:schemeClr val="accent5"/>
          </a:fillRef>
          <a:effectRef idx="2">
            <a:schemeClr val="accent5"/>
          </a:effectRef>
          <a:fontRef idx="minor">
            <a:schemeClr val="lt1"/>
          </a:fontRef>
        </dgm:style>
      </dgm:prSet>
      <dgm:spPr/>
      <dgm:t>
        <a:bodyPr/>
        <a:lstStyle/>
        <a:p>
          <a:r>
            <a:rPr lang="fr-FR" dirty="0" smtClean="0"/>
            <a:t>Facteurs de Risques Aggravants</a:t>
          </a:r>
          <a:endParaRPr lang="fr-FR" dirty="0"/>
        </a:p>
      </dgm:t>
    </dgm:pt>
    <dgm:pt modelId="{380626B3-B210-47D5-8AFB-EEB2E95D1F80}" type="parTrans" cxnId="{30EF0474-BA96-4D02-A22A-150DE40BD25F}">
      <dgm:prSet/>
      <dgm:spPr/>
      <dgm:t>
        <a:bodyPr/>
        <a:lstStyle/>
        <a:p>
          <a:endParaRPr lang="fr-FR"/>
        </a:p>
      </dgm:t>
    </dgm:pt>
    <dgm:pt modelId="{207191B5-516D-4537-9D6D-A4C685A77075}" type="sibTrans" cxnId="{30EF0474-BA96-4D02-A22A-150DE40BD25F}">
      <dgm:prSet/>
      <dgm:spPr/>
      <dgm:t>
        <a:bodyPr/>
        <a:lstStyle/>
        <a:p>
          <a:endParaRPr lang="fr-FR"/>
        </a:p>
      </dgm:t>
    </dgm:pt>
    <dgm:pt modelId="{3C5F4DFD-469C-40BB-B28E-C4B0343A694D}">
      <dgm:prSet phldrT="[Texte]" custT="1"/>
      <dgm:spPr/>
      <dgm:t>
        <a:bodyPr/>
        <a:lstStyle/>
        <a:p>
          <a:r>
            <a:rPr lang="fr-FR" sz="1100" dirty="0" smtClean="0"/>
            <a:t>Anémie</a:t>
          </a:r>
          <a:endParaRPr lang="fr-FR" sz="1100" dirty="0"/>
        </a:p>
      </dgm:t>
    </dgm:pt>
    <dgm:pt modelId="{176B7131-23CC-41CD-8F22-81A2BB5BFD38}" type="parTrans" cxnId="{AA053CAE-C41F-438F-AF93-E1B184726F63}">
      <dgm:prSet/>
      <dgm:spPr/>
      <dgm:t>
        <a:bodyPr/>
        <a:lstStyle/>
        <a:p>
          <a:endParaRPr lang="fr-FR"/>
        </a:p>
      </dgm:t>
    </dgm:pt>
    <dgm:pt modelId="{7284CBB0-2ED4-4D2C-B661-BF539F080C60}" type="sibTrans" cxnId="{AA053CAE-C41F-438F-AF93-E1B184726F63}">
      <dgm:prSet/>
      <dgm:spPr/>
      <dgm:t>
        <a:bodyPr/>
        <a:lstStyle/>
        <a:p>
          <a:endParaRPr lang="fr-FR"/>
        </a:p>
      </dgm:t>
    </dgm:pt>
    <dgm:pt modelId="{5FEC3D42-1A13-4F82-A753-D06ED7479ACE}">
      <dgm:prSet phldrT="[Texte]" custT="1"/>
      <dgm:spPr/>
      <dgm:t>
        <a:bodyPr/>
        <a:lstStyle/>
        <a:p>
          <a:r>
            <a:rPr lang="fr-FR" sz="1200" dirty="0" smtClean="0"/>
            <a:t>Musculo Cutanées</a:t>
          </a:r>
          <a:endParaRPr lang="fr-FR" sz="1200" dirty="0"/>
        </a:p>
      </dgm:t>
    </dgm:pt>
    <dgm:pt modelId="{0A576F44-A166-4B89-B4BE-B9BEBDAE7E40}" type="parTrans" cxnId="{0418CA0E-5FC4-4D6A-885A-452EBA09A4FE}">
      <dgm:prSet/>
      <dgm:spPr/>
      <dgm:t>
        <a:bodyPr/>
        <a:lstStyle/>
        <a:p>
          <a:endParaRPr lang="fr-FR"/>
        </a:p>
      </dgm:t>
    </dgm:pt>
    <dgm:pt modelId="{AB53C0E5-7336-4953-B504-6F5D816343D2}" type="sibTrans" cxnId="{0418CA0E-5FC4-4D6A-885A-452EBA09A4FE}">
      <dgm:prSet/>
      <dgm:spPr/>
      <dgm:t>
        <a:bodyPr/>
        <a:lstStyle/>
        <a:p>
          <a:endParaRPr lang="fr-FR"/>
        </a:p>
      </dgm:t>
    </dgm:pt>
    <dgm:pt modelId="{8CDA562B-175A-410C-8EC2-60A4FAC90931}">
      <dgm:prSet phldrT="[Texte]" custT="1"/>
      <dgm:spPr/>
      <dgm:t>
        <a:bodyPr/>
        <a:lstStyle/>
        <a:p>
          <a:r>
            <a:rPr lang="fr-FR" sz="1200" dirty="0" smtClean="0"/>
            <a:t>Ophtalmiques</a:t>
          </a:r>
          <a:endParaRPr lang="fr-FR" sz="1200" dirty="0"/>
        </a:p>
      </dgm:t>
    </dgm:pt>
    <dgm:pt modelId="{4CEBB7CF-C7D9-43AF-8A35-A376A5F500C7}" type="parTrans" cxnId="{A39EB71E-FEF3-49CC-BCA4-868B3B5557BD}">
      <dgm:prSet/>
      <dgm:spPr/>
      <dgm:t>
        <a:bodyPr/>
        <a:lstStyle/>
        <a:p>
          <a:endParaRPr lang="fr-FR"/>
        </a:p>
      </dgm:t>
    </dgm:pt>
    <dgm:pt modelId="{060E987E-90EC-4BA9-8737-DBC10F34A48B}" type="sibTrans" cxnId="{A39EB71E-FEF3-49CC-BCA4-868B3B5557BD}">
      <dgm:prSet/>
      <dgm:spPr/>
      <dgm:t>
        <a:bodyPr/>
        <a:lstStyle/>
        <a:p>
          <a:endParaRPr lang="fr-FR"/>
        </a:p>
      </dgm:t>
    </dgm:pt>
    <dgm:pt modelId="{D5E50F4E-E267-47D4-A3C0-CD5A015FFE72}">
      <dgm:prSet phldrT="[Texte]" custT="1"/>
      <dgm:spPr/>
      <dgm:t>
        <a:bodyPr/>
        <a:lstStyle/>
        <a:p>
          <a:r>
            <a:rPr lang="fr-FR" sz="1400" dirty="0" smtClean="0"/>
            <a:t>Pulmonaires</a:t>
          </a:r>
          <a:endParaRPr lang="fr-FR" sz="1400" dirty="0"/>
        </a:p>
      </dgm:t>
    </dgm:pt>
    <dgm:pt modelId="{E303B914-6F7A-46AC-8A74-F4AC828AB422}" type="parTrans" cxnId="{4A8F9696-835B-42A2-812C-439255855E12}">
      <dgm:prSet/>
      <dgm:spPr/>
      <dgm:t>
        <a:bodyPr/>
        <a:lstStyle/>
        <a:p>
          <a:endParaRPr lang="fr-FR"/>
        </a:p>
      </dgm:t>
    </dgm:pt>
    <dgm:pt modelId="{DE221571-9772-47AC-95F3-47AE27619BF9}" type="sibTrans" cxnId="{4A8F9696-835B-42A2-812C-439255855E12}">
      <dgm:prSet/>
      <dgm:spPr/>
      <dgm:t>
        <a:bodyPr/>
        <a:lstStyle/>
        <a:p>
          <a:endParaRPr lang="fr-FR"/>
        </a:p>
      </dgm:t>
    </dgm:pt>
    <dgm:pt modelId="{3125E09E-4B53-43D3-8931-F61D25E959D9}">
      <dgm:prSet phldrT="[Texte]" custT="1"/>
      <dgm:spPr/>
      <dgm:t>
        <a:bodyPr/>
        <a:lstStyle/>
        <a:p>
          <a:r>
            <a:rPr lang="fr-FR" sz="1200" dirty="0" smtClean="0"/>
            <a:t>Lésions nerveuses périphériques</a:t>
          </a:r>
          <a:endParaRPr lang="fr-FR" sz="1200" dirty="0"/>
        </a:p>
      </dgm:t>
    </dgm:pt>
    <dgm:pt modelId="{9DDCF065-F1E5-4F9B-BB3D-B281DA851E0F}" type="parTrans" cxnId="{A192D07F-C75B-4202-A05C-90875E054AA3}">
      <dgm:prSet/>
      <dgm:spPr/>
      <dgm:t>
        <a:bodyPr/>
        <a:lstStyle/>
        <a:p>
          <a:endParaRPr lang="fr-FR"/>
        </a:p>
      </dgm:t>
    </dgm:pt>
    <dgm:pt modelId="{28C3A4A8-4C5B-4709-B548-3F730A14C541}" type="sibTrans" cxnId="{A192D07F-C75B-4202-A05C-90875E054AA3}">
      <dgm:prSet/>
      <dgm:spPr/>
      <dgm:t>
        <a:bodyPr/>
        <a:lstStyle/>
        <a:p>
          <a:endParaRPr lang="fr-FR"/>
        </a:p>
      </dgm:t>
    </dgm:pt>
    <dgm:pt modelId="{088A6D12-1FC8-4C15-9854-822D4142FA61}">
      <dgm:prSet phldrT="[Texte]" custT="1"/>
      <dgm:spPr/>
      <dgm:t>
        <a:bodyPr/>
        <a:lstStyle/>
        <a:p>
          <a:r>
            <a:rPr lang="fr-FR" sz="1200" dirty="0" smtClean="0"/>
            <a:t>Lésions nerveuses centrales</a:t>
          </a:r>
          <a:endParaRPr lang="fr-FR" sz="1200" dirty="0"/>
        </a:p>
      </dgm:t>
    </dgm:pt>
    <dgm:pt modelId="{8982E5C8-A206-4586-A943-A407B96D3DF5}" type="parTrans" cxnId="{AC47FA88-354D-4EBC-989B-4954A0D36BD0}">
      <dgm:prSet/>
      <dgm:spPr/>
      <dgm:t>
        <a:bodyPr/>
        <a:lstStyle/>
        <a:p>
          <a:endParaRPr lang="fr-FR"/>
        </a:p>
      </dgm:t>
    </dgm:pt>
    <dgm:pt modelId="{11177C6E-DEDA-4308-8C41-52C125E5F102}" type="sibTrans" cxnId="{AC47FA88-354D-4EBC-989B-4954A0D36BD0}">
      <dgm:prSet/>
      <dgm:spPr/>
      <dgm:t>
        <a:bodyPr/>
        <a:lstStyle/>
        <a:p>
          <a:endParaRPr lang="fr-FR"/>
        </a:p>
      </dgm:t>
    </dgm:pt>
    <dgm:pt modelId="{B26D3B9B-058B-4755-8E8F-65E98FFB579D}">
      <dgm:prSet phldrT="[Texte]" custT="1"/>
      <dgm:spPr/>
      <dgm:t>
        <a:bodyPr/>
        <a:lstStyle/>
        <a:p>
          <a:r>
            <a:rPr lang="fr-FR" sz="1100" dirty="0" smtClean="0"/>
            <a:t>Hypotension artérielle</a:t>
          </a:r>
          <a:endParaRPr lang="fr-FR" sz="1100" dirty="0"/>
        </a:p>
      </dgm:t>
    </dgm:pt>
    <dgm:pt modelId="{2232C88D-8540-4A1D-AC5A-88709B4E191D}" type="parTrans" cxnId="{AE9B406A-47E6-4AEA-9D79-C211BBC8D318}">
      <dgm:prSet/>
      <dgm:spPr/>
      <dgm:t>
        <a:bodyPr/>
        <a:lstStyle/>
        <a:p>
          <a:endParaRPr lang="fr-FR"/>
        </a:p>
      </dgm:t>
    </dgm:pt>
    <dgm:pt modelId="{791A0539-391D-47C9-B8B0-668D8E081C8A}" type="sibTrans" cxnId="{AE9B406A-47E6-4AEA-9D79-C211BBC8D318}">
      <dgm:prSet/>
      <dgm:spPr/>
      <dgm:t>
        <a:bodyPr/>
        <a:lstStyle/>
        <a:p>
          <a:endParaRPr lang="fr-FR"/>
        </a:p>
      </dgm:t>
    </dgm:pt>
    <dgm:pt modelId="{4DEF38CC-3BDD-4745-9051-138317510FE4}">
      <dgm:prSet phldrT="[Texte]" custT="1"/>
      <dgm:spPr/>
      <dgm:t>
        <a:bodyPr/>
        <a:lstStyle/>
        <a:p>
          <a:r>
            <a:rPr lang="fr-FR" sz="1100" dirty="0" smtClean="0"/>
            <a:t>Hypothermie </a:t>
          </a:r>
          <a:endParaRPr lang="fr-FR" sz="1100" dirty="0"/>
        </a:p>
      </dgm:t>
    </dgm:pt>
    <dgm:pt modelId="{AEF13CF8-F486-498F-89D0-F24E3CF3F698}" type="parTrans" cxnId="{4087E3D2-CC29-4CC2-B6A9-6DB6E23370D6}">
      <dgm:prSet/>
      <dgm:spPr/>
      <dgm:t>
        <a:bodyPr/>
        <a:lstStyle/>
        <a:p>
          <a:endParaRPr lang="fr-FR"/>
        </a:p>
      </dgm:t>
    </dgm:pt>
    <dgm:pt modelId="{84A21703-CDF3-44D9-9AB0-BDC2F6026893}" type="sibTrans" cxnId="{4087E3D2-CC29-4CC2-B6A9-6DB6E23370D6}">
      <dgm:prSet/>
      <dgm:spPr/>
      <dgm:t>
        <a:bodyPr/>
        <a:lstStyle/>
        <a:p>
          <a:endParaRPr lang="fr-FR"/>
        </a:p>
      </dgm:t>
    </dgm:pt>
    <dgm:pt modelId="{7964CD06-D1D9-437F-9DCE-E455BFD1C053}">
      <dgm:prSet phldrT="[Texte]" custT="1"/>
      <dgm:spPr/>
      <dgm:t>
        <a:bodyPr/>
        <a:lstStyle/>
        <a:p>
          <a:r>
            <a:rPr lang="fr-FR" sz="1100" dirty="0" smtClean="0"/>
            <a:t>Durée opératoire&gt;3h</a:t>
          </a:r>
          <a:endParaRPr lang="fr-FR" sz="1100" dirty="0"/>
        </a:p>
      </dgm:t>
    </dgm:pt>
    <dgm:pt modelId="{01000DD2-1C79-4CF0-88EC-1E67ED6CC03A}" type="parTrans" cxnId="{B6562B00-6D12-44AE-88E4-36F965786D44}">
      <dgm:prSet/>
      <dgm:spPr/>
      <dgm:t>
        <a:bodyPr/>
        <a:lstStyle/>
        <a:p>
          <a:endParaRPr lang="fr-FR"/>
        </a:p>
      </dgm:t>
    </dgm:pt>
    <dgm:pt modelId="{6B605065-5D71-4D18-A0C9-6E5D9E115094}" type="sibTrans" cxnId="{B6562B00-6D12-44AE-88E4-36F965786D44}">
      <dgm:prSet/>
      <dgm:spPr/>
      <dgm:t>
        <a:bodyPr/>
        <a:lstStyle/>
        <a:p>
          <a:endParaRPr lang="fr-FR"/>
        </a:p>
      </dgm:t>
    </dgm:pt>
    <dgm:pt modelId="{BF16792B-BF2D-4E85-8179-9D09854DA3CD}">
      <dgm:prSet phldrT="[Texte]" custT="1"/>
      <dgm:spPr/>
      <dgm:t>
        <a:bodyPr/>
        <a:lstStyle/>
        <a:p>
          <a:r>
            <a:rPr lang="fr-FR" sz="1400" dirty="0" smtClean="0"/>
            <a:t>Neuropathie</a:t>
          </a:r>
          <a:endParaRPr lang="fr-FR" sz="1400" dirty="0"/>
        </a:p>
      </dgm:t>
    </dgm:pt>
    <dgm:pt modelId="{C33FEA72-DFF4-4F74-AB66-9E2A9953D284}" type="sibTrans" cxnId="{6DF8083D-FE5B-4DD7-A7EB-5A512FDAC336}">
      <dgm:prSet/>
      <dgm:spPr/>
      <dgm:t>
        <a:bodyPr/>
        <a:lstStyle/>
        <a:p>
          <a:endParaRPr lang="fr-FR"/>
        </a:p>
      </dgm:t>
    </dgm:pt>
    <dgm:pt modelId="{025CFB74-B54C-4D39-AE5F-7F154B0DCE1F}" type="parTrans" cxnId="{6DF8083D-FE5B-4DD7-A7EB-5A512FDAC336}">
      <dgm:prSet/>
      <dgm:spPr/>
      <dgm:t>
        <a:bodyPr/>
        <a:lstStyle/>
        <a:p>
          <a:endParaRPr lang="fr-FR"/>
        </a:p>
      </dgm:t>
    </dgm:pt>
    <dgm:pt modelId="{11CDBD92-12C2-4E99-929B-2EC429F5976D}">
      <dgm:prSet phldrT="[Texte]" custT="1"/>
      <dgm:spPr/>
      <dgm:t>
        <a:bodyPr/>
        <a:lstStyle/>
        <a:p>
          <a:r>
            <a:rPr lang="fr-FR" sz="1400" dirty="0" smtClean="0"/>
            <a:t>Cachexie/obésité</a:t>
          </a:r>
          <a:endParaRPr lang="fr-FR" sz="1400" dirty="0"/>
        </a:p>
      </dgm:t>
    </dgm:pt>
    <dgm:pt modelId="{C21ECCB4-2799-4A0E-A94B-6A0C278B9314}" type="sibTrans" cxnId="{08954E8D-4372-405D-8D1E-17C39F365512}">
      <dgm:prSet/>
      <dgm:spPr/>
      <dgm:t>
        <a:bodyPr/>
        <a:lstStyle/>
        <a:p>
          <a:endParaRPr lang="fr-FR"/>
        </a:p>
      </dgm:t>
    </dgm:pt>
    <dgm:pt modelId="{A9C6A1E5-02D7-45ED-AD64-4C9F69422AF3}" type="parTrans" cxnId="{08954E8D-4372-405D-8D1E-17C39F365512}">
      <dgm:prSet/>
      <dgm:spPr/>
      <dgm:t>
        <a:bodyPr/>
        <a:lstStyle/>
        <a:p>
          <a:endParaRPr lang="fr-FR"/>
        </a:p>
      </dgm:t>
    </dgm:pt>
    <dgm:pt modelId="{3800F05E-A557-4A01-B19B-702FB150BEEB}">
      <dgm:prSet phldrT="[Texte]" custT="1"/>
      <dgm:spPr/>
      <dgm:t>
        <a:bodyPr/>
        <a:lstStyle/>
        <a:p>
          <a:r>
            <a:rPr lang="fr-FR" sz="1400" dirty="0" smtClean="0"/>
            <a:t> Tabagisme</a:t>
          </a:r>
          <a:endParaRPr lang="fr-FR" sz="1400" dirty="0"/>
        </a:p>
      </dgm:t>
    </dgm:pt>
    <dgm:pt modelId="{5BEA2DCE-C216-4448-9B94-F29436FD0B7B}" type="sibTrans" cxnId="{E77CDED8-5F33-4963-ADED-AACC6E6A7DDA}">
      <dgm:prSet/>
      <dgm:spPr/>
      <dgm:t>
        <a:bodyPr/>
        <a:lstStyle/>
        <a:p>
          <a:endParaRPr lang="fr-FR"/>
        </a:p>
      </dgm:t>
    </dgm:pt>
    <dgm:pt modelId="{7F4D4EF0-B669-4093-A216-4B486FDD60AE}" type="parTrans" cxnId="{E77CDED8-5F33-4963-ADED-AACC6E6A7DDA}">
      <dgm:prSet/>
      <dgm:spPr/>
      <dgm:t>
        <a:bodyPr/>
        <a:lstStyle/>
        <a:p>
          <a:endParaRPr lang="fr-FR"/>
        </a:p>
      </dgm:t>
    </dgm:pt>
    <dgm:pt modelId="{3CA03335-CAAE-47CC-865C-9FD7BBC66C78}">
      <dgm:prSet phldrT="[Texte]" custT="1"/>
      <dgm:spPr/>
      <dgm:t>
        <a:bodyPr/>
        <a:lstStyle/>
        <a:p>
          <a:r>
            <a:rPr lang="fr-FR" sz="1100" dirty="0" smtClean="0"/>
            <a:t>  </a:t>
          </a:r>
          <a:r>
            <a:rPr lang="fr-FR" sz="1400" dirty="0" smtClean="0"/>
            <a:t>Diabète</a:t>
          </a:r>
          <a:endParaRPr lang="fr-FR" sz="1400" dirty="0"/>
        </a:p>
      </dgm:t>
    </dgm:pt>
    <dgm:pt modelId="{C985D30E-65EC-4604-ADF0-D82C07B4C720}" type="sibTrans" cxnId="{D90416AD-A9C1-4DD6-9B38-3718F2E73BB1}">
      <dgm:prSet/>
      <dgm:spPr/>
      <dgm:t>
        <a:bodyPr/>
        <a:lstStyle/>
        <a:p>
          <a:endParaRPr lang="fr-FR"/>
        </a:p>
      </dgm:t>
    </dgm:pt>
    <dgm:pt modelId="{A6304283-5947-4AA1-8C94-5D62E0D71E95}" type="parTrans" cxnId="{D90416AD-A9C1-4DD6-9B38-3718F2E73BB1}">
      <dgm:prSet/>
      <dgm:spPr/>
      <dgm:t>
        <a:bodyPr/>
        <a:lstStyle/>
        <a:p>
          <a:endParaRPr lang="fr-FR"/>
        </a:p>
      </dgm:t>
    </dgm:pt>
    <dgm:pt modelId="{DA00EC77-E500-42EE-88D5-2146CA56B976}">
      <dgm:prSet phldrT="[Texte]"/>
      <dgm:spPr/>
      <dgm:t>
        <a:bodyPr/>
        <a:lstStyle/>
        <a:p>
          <a:endParaRPr lang="fr-FR" sz="1100" dirty="0"/>
        </a:p>
      </dgm:t>
    </dgm:pt>
    <dgm:pt modelId="{9408C3CF-DCE4-4020-903F-4810E8F77678}" type="parTrans" cxnId="{C2E51567-D055-44C0-BA36-8CDBF5642CFA}">
      <dgm:prSet/>
      <dgm:spPr/>
      <dgm:t>
        <a:bodyPr/>
        <a:lstStyle/>
        <a:p>
          <a:endParaRPr lang="fr-FR"/>
        </a:p>
      </dgm:t>
    </dgm:pt>
    <dgm:pt modelId="{8A28F8A6-72A9-419C-8969-0B8CB5798E35}" type="sibTrans" cxnId="{C2E51567-D055-44C0-BA36-8CDBF5642CFA}">
      <dgm:prSet/>
      <dgm:spPr/>
      <dgm:t>
        <a:bodyPr/>
        <a:lstStyle/>
        <a:p>
          <a:endParaRPr lang="fr-FR"/>
        </a:p>
      </dgm:t>
    </dgm:pt>
    <dgm:pt modelId="{E0B178D0-83F2-4E50-ACFC-E52E0A3B3416}">
      <dgm:prSet phldrT="[Texte]" custT="1"/>
      <dgm:spPr/>
      <dgm:t>
        <a:bodyPr/>
        <a:lstStyle/>
        <a:p>
          <a:r>
            <a:rPr lang="fr-FR" sz="1100" dirty="0" smtClean="0"/>
            <a:t>= </a:t>
          </a:r>
          <a:r>
            <a:rPr lang="fr-FR" sz="1100" dirty="0" smtClean="0">
              <a:solidFill>
                <a:srgbClr val="FF0000"/>
              </a:solidFill>
            </a:rPr>
            <a:t>ISCHEMIE tissulaire</a:t>
          </a:r>
          <a:endParaRPr lang="fr-FR" sz="1100" dirty="0">
            <a:solidFill>
              <a:srgbClr val="FF0000"/>
            </a:solidFill>
          </a:endParaRPr>
        </a:p>
      </dgm:t>
    </dgm:pt>
    <dgm:pt modelId="{99368849-E3F9-43E7-9732-28E063CC5D17}" type="parTrans" cxnId="{3968F077-3AD9-4554-9181-5CDC0C2F51C9}">
      <dgm:prSet/>
      <dgm:spPr/>
      <dgm:t>
        <a:bodyPr/>
        <a:lstStyle/>
        <a:p>
          <a:endParaRPr lang="fr-FR"/>
        </a:p>
      </dgm:t>
    </dgm:pt>
    <dgm:pt modelId="{35CD27F4-0036-45FB-97B1-010D2223A7F4}" type="sibTrans" cxnId="{3968F077-3AD9-4554-9181-5CDC0C2F51C9}">
      <dgm:prSet/>
      <dgm:spPr/>
      <dgm:t>
        <a:bodyPr/>
        <a:lstStyle/>
        <a:p>
          <a:endParaRPr lang="fr-FR"/>
        </a:p>
      </dgm:t>
    </dgm:pt>
    <dgm:pt modelId="{8FDBA8B9-9400-4905-B007-9FB7AE0150DD}" type="pres">
      <dgm:prSet presAssocID="{7AF99746-43B8-485B-B695-7B2143497E2C}" presName="cycleMatrixDiagram" presStyleCnt="0">
        <dgm:presLayoutVars>
          <dgm:chMax val="1"/>
          <dgm:dir/>
          <dgm:animLvl val="lvl"/>
          <dgm:resizeHandles val="exact"/>
        </dgm:presLayoutVars>
      </dgm:prSet>
      <dgm:spPr/>
      <dgm:t>
        <a:bodyPr/>
        <a:lstStyle/>
        <a:p>
          <a:endParaRPr lang="fr-FR"/>
        </a:p>
      </dgm:t>
    </dgm:pt>
    <dgm:pt modelId="{73C5EB22-2F1E-4D36-B0EB-93047E0A039D}" type="pres">
      <dgm:prSet presAssocID="{7AF99746-43B8-485B-B695-7B2143497E2C}" presName="children" presStyleCnt="0"/>
      <dgm:spPr/>
    </dgm:pt>
    <dgm:pt modelId="{5BA4EE49-A390-449E-BAD6-4EF3338E1081}" type="pres">
      <dgm:prSet presAssocID="{7AF99746-43B8-485B-B695-7B2143497E2C}" presName="child1group" presStyleCnt="0"/>
      <dgm:spPr/>
    </dgm:pt>
    <dgm:pt modelId="{40F1E275-980E-4098-A294-AB9AA494AE65}" type="pres">
      <dgm:prSet presAssocID="{7AF99746-43B8-485B-B695-7B2143497E2C}" presName="child1" presStyleLbl="bgAcc1" presStyleIdx="0" presStyleCnt="4"/>
      <dgm:spPr/>
      <dgm:t>
        <a:bodyPr/>
        <a:lstStyle/>
        <a:p>
          <a:endParaRPr lang="fr-FR"/>
        </a:p>
      </dgm:t>
    </dgm:pt>
    <dgm:pt modelId="{78756B13-DD3F-4425-B061-1C2BB4EEA3E9}" type="pres">
      <dgm:prSet presAssocID="{7AF99746-43B8-485B-B695-7B2143497E2C}" presName="child1Text" presStyleLbl="bgAcc1" presStyleIdx="0" presStyleCnt="4">
        <dgm:presLayoutVars>
          <dgm:bulletEnabled val="1"/>
        </dgm:presLayoutVars>
      </dgm:prSet>
      <dgm:spPr/>
      <dgm:t>
        <a:bodyPr/>
        <a:lstStyle/>
        <a:p>
          <a:endParaRPr lang="fr-FR"/>
        </a:p>
      </dgm:t>
    </dgm:pt>
    <dgm:pt modelId="{74E202D9-30C8-4823-AC6E-824C1E5A352C}" type="pres">
      <dgm:prSet presAssocID="{7AF99746-43B8-485B-B695-7B2143497E2C}" presName="child2group" presStyleCnt="0"/>
      <dgm:spPr/>
    </dgm:pt>
    <dgm:pt modelId="{CDCDFC2D-098F-4BF9-9BD2-617903839021}" type="pres">
      <dgm:prSet presAssocID="{7AF99746-43B8-485B-B695-7B2143497E2C}" presName="child2" presStyleLbl="bgAcc1" presStyleIdx="1" presStyleCnt="4"/>
      <dgm:spPr/>
      <dgm:t>
        <a:bodyPr/>
        <a:lstStyle/>
        <a:p>
          <a:endParaRPr lang="fr-FR"/>
        </a:p>
      </dgm:t>
    </dgm:pt>
    <dgm:pt modelId="{165378A4-5D5A-4D39-BE28-D29184F3958E}" type="pres">
      <dgm:prSet presAssocID="{7AF99746-43B8-485B-B695-7B2143497E2C}" presName="child2Text" presStyleLbl="bgAcc1" presStyleIdx="1" presStyleCnt="4">
        <dgm:presLayoutVars>
          <dgm:bulletEnabled val="1"/>
        </dgm:presLayoutVars>
      </dgm:prSet>
      <dgm:spPr/>
      <dgm:t>
        <a:bodyPr/>
        <a:lstStyle/>
        <a:p>
          <a:endParaRPr lang="fr-FR"/>
        </a:p>
      </dgm:t>
    </dgm:pt>
    <dgm:pt modelId="{197C7AA2-1829-4062-872B-9721A47BEAA2}" type="pres">
      <dgm:prSet presAssocID="{7AF99746-43B8-485B-B695-7B2143497E2C}" presName="child3group" presStyleCnt="0"/>
      <dgm:spPr/>
    </dgm:pt>
    <dgm:pt modelId="{004336C8-FC1B-4879-965F-FE6D75F0C946}" type="pres">
      <dgm:prSet presAssocID="{7AF99746-43B8-485B-B695-7B2143497E2C}" presName="child3" presStyleLbl="bgAcc1" presStyleIdx="2" presStyleCnt="4"/>
      <dgm:spPr/>
      <dgm:t>
        <a:bodyPr/>
        <a:lstStyle/>
        <a:p>
          <a:endParaRPr lang="fr-FR"/>
        </a:p>
      </dgm:t>
    </dgm:pt>
    <dgm:pt modelId="{1810263D-C2DB-4678-8F6C-4378891BEE93}" type="pres">
      <dgm:prSet presAssocID="{7AF99746-43B8-485B-B695-7B2143497E2C}" presName="child3Text" presStyleLbl="bgAcc1" presStyleIdx="2" presStyleCnt="4">
        <dgm:presLayoutVars>
          <dgm:bulletEnabled val="1"/>
        </dgm:presLayoutVars>
      </dgm:prSet>
      <dgm:spPr/>
      <dgm:t>
        <a:bodyPr/>
        <a:lstStyle/>
        <a:p>
          <a:endParaRPr lang="fr-FR"/>
        </a:p>
      </dgm:t>
    </dgm:pt>
    <dgm:pt modelId="{DF987128-BD01-4CAF-B18F-7DE73D1248A4}" type="pres">
      <dgm:prSet presAssocID="{7AF99746-43B8-485B-B695-7B2143497E2C}" presName="child4group" presStyleCnt="0"/>
      <dgm:spPr/>
    </dgm:pt>
    <dgm:pt modelId="{B39F678C-52A8-46E0-9126-F3A054C6BF82}" type="pres">
      <dgm:prSet presAssocID="{7AF99746-43B8-485B-B695-7B2143497E2C}" presName="child4" presStyleLbl="bgAcc1" presStyleIdx="3" presStyleCnt="4"/>
      <dgm:spPr/>
      <dgm:t>
        <a:bodyPr/>
        <a:lstStyle/>
        <a:p>
          <a:endParaRPr lang="fr-FR"/>
        </a:p>
      </dgm:t>
    </dgm:pt>
    <dgm:pt modelId="{A13C9F9A-165F-46A5-89D9-A6056F0F3C7D}" type="pres">
      <dgm:prSet presAssocID="{7AF99746-43B8-485B-B695-7B2143497E2C}" presName="child4Text" presStyleLbl="bgAcc1" presStyleIdx="3" presStyleCnt="4">
        <dgm:presLayoutVars>
          <dgm:bulletEnabled val="1"/>
        </dgm:presLayoutVars>
      </dgm:prSet>
      <dgm:spPr/>
      <dgm:t>
        <a:bodyPr/>
        <a:lstStyle/>
        <a:p>
          <a:endParaRPr lang="fr-FR"/>
        </a:p>
      </dgm:t>
    </dgm:pt>
    <dgm:pt modelId="{D326725C-65E8-471D-BCBA-C54EF9A52D54}" type="pres">
      <dgm:prSet presAssocID="{7AF99746-43B8-485B-B695-7B2143497E2C}" presName="childPlaceholder" presStyleCnt="0"/>
      <dgm:spPr/>
    </dgm:pt>
    <dgm:pt modelId="{0EB2E626-0A9C-4D03-98B9-193D14764FFC}" type="pres">
      <dgm:prSet presAssocID="{7AF99746-43B8-485B-B695-7B2143497E2C}" presName="circle" presStyleCnt="0"/>
      <dgm:spPr/>
    </dgm:pt>
    <dgm:pt modelId="{316D36DC-2A68-4863-96FB-591FCF1AE625}" type="pres">
      <dgm:prSet presAssocID="{7AF99746-43B8-485B-B695-7B2143497E2C}" presName="quadrant1" presStyleLbl="node1" presStyleIdx="0" presStyleCnt="4" custLinFactNeighborX="-1808" custLinFactNeighborY="-3860">
        <dgm:presLayoutVars>
          <dgm:chMax val="1"/>
          <dgm:bulletEnabled val="1"/>
        </dgm:presLayoutVars>
      </dgm:prSet>
      <dgm:spPr/>
      <dgm:t>
        <a:bodyPr/>
        <a:lstStyle/>
        <a:p>
          <a:endParaRPr lang="fr-FR"/>
        </a:p>
      </dgm:t>
    </dgm:pt>
    <dgm:pt modelId="{97BE2F2D-7CE4-4D87-9FB2-151A5F590EF2}" type="pres">
      <dgm:prSet presAssocID="{7AF99746-43B8-485B-B695-7B2143497E2C}" presName="quadrant2" presStyleLbl="node1" presStyleIdx="1" presStyleCnt="4">
        <dgm:presLayoutVars>
          <dgm:chMax val="1"/>
          <dgm:bulletEnabled val="1"/>
        </dgm:presLayoutVars>
      </dgm:prSet>
      <dgm:spPr/>
      <dgm:t>
        <a:bodyPr/>
        <a:lstStyle/>
        <a:p>
          <a:endParaRPr lang="fr-FR"/>
        </a:p>
      </dgm:t>
    </dgm:pt>
    <dgm:pt modelId="{50EFF6A6-F1AC-497A-B98F-5DE4CE0A867E}" type="pres">
      <dgm:prSet presAssocID="{7AF99746-43B8-485B-B695-7B2143497E2C}" presName="quadrant3" presStyleLbl="node1" presStyleIdx="2" presStyleCnt="4" custLinFactNeighborX="1049" custLinFactNeighborY="-1002">
        <dgm:presLayoutVars>
          <dgm:chMax val="1"/>
          <dgm:bulletEnabled val="1"/>
        </dgm:presLayoutVars>
      </dgm:prSet>
      <dgm:spPr/>
      <dgm:t>
        <a:bodyPr/>
        <a:lstStyle/>
        <a:p>
          <a:endParaRPr lang="fr-FR"/>
        </a:p>
      </dgm:t>
    </dgm:pt>
    <dgm:pt modelId="{D4780E0E-51D4-4145-B9EA-2FC8DFF2581F}" type="pres">
      <dgm:prSet presAssocID="{7AF99746-43B8-485B-B695-7B2143497E2C}" presName="quadrant4" presStyleLbl="node1" presStyleIdx="3" presStyleCnt="4">
        <dgm:presLayoutVars>
          <dgm:chMax val="1"/>
          <dgm:bulletEnabled val="1"/>
        </dgm:presLayoutVars>
      </dgm:prSet>
      <dgm:spPr/>
      <dgm:t>
        <a:bodyPr/>
        <a:lstStyle/>
        <a:p>
          <a:endParaRPr lang="fr-FR"/>
        </a:p>
      </dgm:t>
    </dgm:pt>
    <dgm:pt modelId="{E93EF414-EFFF-4B40-8196-8902E57437DC}" type="pres">
      <dgm:prSet presAssocID="{7AF99746-43B8-485B-B695-7B2143497E2C}" presName="quadrantPlaceholder" presStyleCnt="0"/>
      <dgm:spPr/>
    </dgm:pt>
    <dgm:pt modelId="{274CD21A-033D-41E5-BF30-59D0D940AD5D}" type="pres">
      <dgm:prSet presAssocID="{7AF99746-43B8-485B-B695-7B2143497E2C}" presName="center1" presStyleLbl="fgShp" presStyleIdx="0" presStyleCnt="2"/>
      <dgm:spPr/>
    </dgm:pt>
    <dgm:pt modelId="{E53405A2-B7C2-4610-BDCA-BD1D690C1190}" type="pres">
      <dgm:prSet presAssocID="{7AF99746-43B8-485B-B695-7B2143497E2C}" presName="center2" presStyleLbl="fgShp" presStyleIdx="1" presStyleCnt="2"/>
      <dgm:spPr/>
    </dgm:pt>
  </dgm:ptLst>
  <dgm:cxnLst>
    <dgm:cxn modelId="{08954E8D-4372-405D-8D1E-17C39F365512}" srcId="{B6EDC7A5-D304-442F-B178-24EA4C3F05DC}" destId="{11CDBD92-12C2-4E99-929B-2EC429F5976D}" srcOrd="3" destOrd="0" parTransId="{A9C6A1E5-02D7-45ED-AD64-4C9F69422AF3}" sibTransId="{C21ECCB4-2799-4A0E-A94B-6A0C278B9314}"/>
    <dgm:cxn modelId="{7A9E5020-4ACC-4341-BEF9-ADD9BB52C41C}" type="presOf" srcId="{4DEF38CC-3BDD-4745-9051-138317510FE4}" destId="{A13C9F9A-165F-46A5-89D9-A6056F0F3C7D}" srcOrd="1" destOrd="2" presId="urn:microsoft.com/office/officeart/2005/8/layout/cycle4"/>
    <dgm:cxn modelId="{57F239E5-FA39-4C4C-8A1B-72A40FDE87D5}" type="presOf" srcId="{3C5F4DFD-469C-40BB-B28E-C4B0343A694D}" destId="{A13C9F9A-165F-46A5-89D9-A6056F0F3C7D}" srcOrd="1" destOrd="0" presId="urn:microsoft.com/office/officeart/2005/8/layout/cycle4"/>
    <dgm:cxn modelId="{BB058657-ECAC-4D3B-8314-10888E3AC74E}" type="presOf" srcId="{11CDBD92-12C2-4E99-929B-2EC429F5976D}" destId="{1810263D-C2DB-4678-8F6C-4378891BEE93}" srcOrd="1" destOrd="3" presId="urn:microsoft.com/office/officeart/2005/8/layout/cycle4"/>
    <dgm:cxn modelId="{DAF84590-FF36-4D3A-836A-624E5199FC35}" type="presOf" srcId="{DA00EC77-E500-42EE-88D5-2146CA56B976}" destId="{1810263D-C2DB-4678-8F6C-4378891BEE93}" srcOrd="1" destOrd="0" presId="urn:microsoft.com/office/officeart/2005/8/layout/cycle4"/>
    <dgm:cxn modelId="{30EF0474-BA96-4D02-A22A-150DE40BD25F}" srcId="{7AF99746-43B8-485B-B695-7B2143497E2C}" destId="{FA5A974E-CA70-408B-9120-3E62032D7518}" srcOrd="3" destOrd="0" parTransId="{380626B3-B210-47D5-8AFB-EEB2E95D1F80}" sibTransId="{207191B5-516D-4537-9D6D-A4C685A77075}"/>
    <dgm:cxn modelId="{5D8E9590-61BB-4928-A9D2-B88760019D2F}" srcId="{4A24E117-2489-47EB-A77E-F6CAD99AEDA9}" destId="{D99E1451-60F7-45C4-BBEE-9BD9B02313A2}" srcOrd="0" destOrd="0" parTransId="{05B725B5-5FFA-4942-A758-CDF703CD4DDE}" sibTransId="{DF0E9FF7-87D6-4559-8F6F-2D66F8284191}"/>
    <dgm:cxn modelId="{B6562B00-6D12-44AE-88E4-36F965786D44}" srcId="{FA5A974E-CA70-408B-9120-3E62032D7518}" destId="{7964CD06-D1D9-437F-9DCE-E455BFD1C053}" srcOrd="3" destOrd="0" parTransId="{01000DD2-1C79-4CF0-88EC-1E67ED6CC03A}" sibTransId="{6B605065-5D71-4D18-A0C9-6E5D9E115094}"/>
    <dgm:cxn modelId="{4474351E-1530-4AB0-B719-7BD1B66224DE}" type="presOf" srcId="{87A9B238-A1C0-4CAA-9F7C-8EBC02344F7A}" destId="{CDCDFC2D-098F-4BF9-9BD2-617903839021}" srcOrd="0" destOrd="0" presId="urn:microsoft.com/office/officeart/2005/8/layout/cycle4"/>
    <dgm:cxn modelId="{AE9B406A-47E6-4AEA-9D79-C211BBC8D318}" srcId="{FA5A974E-CA70-408B-9120-3E62032D7518}" destId="{B26D3B9B-058B-4755-8E8F-65E98FFB579D}" srcOrd="1" destOrd="0" parTransId="{2232C88D-8540-4A1D-AC5A-88709B4E191D}" sibTransId="{791A0539-391D-47C9-B8B0-668D8E081C8A}"/>
    <dgm:cxn modelId="{BD3EE42C-168A-43F8-AE9B-A64B22EA833D}" srcId="{7AF99746-43B8-485B-B695-7B2143497E2C}" destId="{4A24E117-2489-47EB-A77E-F6CAD99AEDA9}" srcOrd="0" destOrd="0" parTransId="{BD55CDDA-8BEB-4E6A-95B0-5B69A1916A4D}" sibTransId="{A5E100B5-5EBE-48EB-B025-D6425D77B72A}"/>
    <dgm:cxn modelId="{D5476D19-35B9-4C22-A8E2-EB2769E3CB73}" type="presOf" srcId="{E0B178D0-83F2-4E50-ACFC-E52E0A3B3416}" destId="{B39F678C-52A8-46E0-9126-F3A054C6BF82}" srcOrd="0" destOrd="4" presId="urn:microsoft.com/office/officeart/2005/8/layout/cycle4"/>
    <dgm:cxn modelId="{C4A55EBB-A58A-4F02-87CF-9EE476BC9F0E}" type="presOf" srcId="{BF16792B-BF2D-4E85-8179-9D09854DA3CD}" destId="{1810263D-C2DB-4678-8F6C-4378891BEE93}" srcOrd="1" destOrd="4" presId="urn:microsoft.com/office/officeart/2005/8/layout/cycle4"/>
    <dgm:cxn modelId="{A192D07F-C75B-4202-A05C-90875E054AA3}" srcId="{4A24E117-2489-47EB-A77E-F6CAD99AEDA9}" destId="{3125E09E-4B53-43D3-8931-F61D25E959D9}" srcOrd="1" destOrd="0" parTransId="{9DDCF065-F1E5-4F9B-BB3D-B281DA851E0F}" sibTransId="{28C3A4A8-4C5B-4709-B548-3F730A14C541}"/>
    <dgm:cxn modelId="{DCD621BF-7172-436E-8E16-5F989913E9C7}" type="presOf" srcId="{4A24E117-2489-47EB-A77E-F6CAD99AEDA9}" destId="{316D36DC-2A68-4863-96FB-591FCF1AE625}" srcOrd="0" destOrd="0" presId="urn:microsoft.com/office/officeart/2005/8/layout/cycle4"/>
    <dgm:cxn modelId="{CE16833A-9D97-4A51-B1D4-06B30171410B}" srcId="{3156C12C-8CF6-46C7-8297-C60331DBA5A9}" destId="{87A9B238-A1C0-4CAA-9F7C-8EBC02344F7A}" srcOrd="0" destOrd="0" parTransId="{CB6B2FF2-CBFE-4347-94ED-ED250E6A1DC8}" sibTransId="{D44AC058-6EF1-4797-9508-E63C62D792AC}"/>
    <dgm:cxn modelId="{ADA276B4-B395-488C-9D24-5F71814D2E6D}" type="presOf" srcId="{FA5A974E-CA70-408B-9120-3E62032D7518}" destId="{D4780E0E-51D4-4145-B9EA-2FC8DFF2581F}" srcOrd="0" destOrd="0" presId="urn:microsoft.com/office/officeart/2005/8/layout/cycle4"/>
    <dgm:cxn modelId="{D90416AD-A9C1-4DD6-9B38-3718F2E73BB1}" srcId="{B6EDC7A5-D304-442F-B178-24EA4C3F05DC}" destId="{3CA03335-CAAE-47CC-865C-9FD7BBC66C78}" srcOrd="1" destOrd="0" parTransId="{A6304283-5947-4AA1-8C94-5D62E0D71E95}" sibTransId="{C985D30E-65EC-4604-ADF0-D82C07B4C720}"/>
    <dgm:cxn modelId="{3D4CE764-C8EC-4811-8BAB-A7656E85616F}" type="presOf" srcId="{3156C12C-8CF6-46C7-8297-C60331DBA5A9}" destId="{97BE2F2D-7CE4-4D87-9FB2-151A5F590EF2}" srcOrd="0" destOrd="0" presId="urn:microsoft.com/office/officeart/2005/8/layout/cycle4"/>
    <dgm:cxn modelId="{4A8F9696-835B-42A2-812C-439255855E12}" srcId="{3156C12C-8CF6-46C7-8297-C60331DBA5A9}" destId="{D5E50F4E-E267-47D4-A3C0-CD5A015FFE72}" srcOrd="1" destOrd="0" parTransId="{E303B914-6F7A-46AC-8A74-F4AC828AB422}" sibTransId="{DE221571-9772-47AC-95F3-47AE27619BF9}"/>
    <dgm:cxn modelId="{32811497-539E-41FB-9F0D-F97B708220DD}" type="presOf" srcId="{D5E50F4E-E267-47D4-A3C0-CD5A015FFE72}" destId="{CDCDFC2D-098F-4BF9-9BD2-617903839021}" srcOrd="0" destOrd="1" presId="urn:microsoft.com/office/officeart/2005/8/layout/cycle4"/>
    <dgm:cxn modelId="{AA053CAE-C41F-438F-AF93-E1B184726F63}" srcId="{FA5A974E-CA70-408B-9120-3E62032D7518}" destId="{3C5F4DFD-469C-40BB-B28E-C4B0343A694D}" srcOrd="0" destOrd="0" parTransId="{176B7131-23CC-41CD-8F22-81A2BB5BFD38}" sibTransId="{7284CBB0-2ED4-4D2C-B661-BF539F080C60}"/>
    <dgm:cxn modelId="{1BCBC9FA-5470-4EC6-A3EB-8CAF67DBEBAA}" type="presOf" srcId="{D5E50F4E-E267-47D4-A3C0-CD5A015FFE72}" destId="{165378A4-5D5A-4D39-BE28-D29184F3958E}" srcOrd="1" destOrd="1" presId="urn:microsoft.com/office/officeart/2005/8/layout/cycle4"/>
    <dgm:cxn modelId="{772084C3-B2A2-4B69-B377-B66EF23EF355}" type="presOf" srcId="{3C5F4DFD-469C-40BB-B28E-C4B0343A694D}" destId="{B39F678C-52A8-46E0-9126-F3A054C6BF82}" srcOrd="0" destOrd="0" presId="urn:microsoft.com/office/officeart/2005/8/layout/cycle4"/>
    <dgm:cxn modelId="{3968F077-3AD9-4554-9181-5CDC0C2F51C9}" srcId="{FA5A974E-CA70-408B-9120-3E62032D7518}" destId="{E0B178D0-83F2-4E50-ACFC-E52E0A3B3416}" srcOrd="4" destOrd="0" parTransId="{99368849-E3F9-43E7-9732-28E063CC5D17}" sibTransId="{35CD27F4-0036-45FB-97B1-010D2223A7F4}"/>
    <dgm:cxn modelId="{8C954310-53F4-48CC-940B-BF9A39C72E3F}" type="presOf" srcId="{BF16792B-BF2D-4E85-8179-9D09854DA3CD}" destId="{004336C8-FC1B-4879-965F-FE6D75F0C946}" srcOrd="0" destOrd="4" presId="urn:microsoft.com/office/officeart/2005/8/layout/cycle4"/>
    <dgm:cxn modelId="{E268829A-C686-4E8C-B26E-C10BC134577B}" type="presOf" srcId="{3800F05E-A557-4A01-B19B-702FB150BEEB}" destId="{004336C8-FC1B-4879-965F-FE6D75F0C946}" srcOrd="0" destOrd="2" presId="urn:microsoft.com/office/officeart/2005/8/layout/cycle4"/>
    <dgm:cxn modelId="{C2E51567-D055-44C0-BA36-8CDBF5642CFA}" srcId="{B6EDC7A5-D304-442F-B178-24EA4C3F05DC}" destId="{DA00EC77-E500-42EE-88D5-2146CA56B976}" srcOrd="0" destOrd="0" parTransId="{9408C3CF-DCE4-4020-903F-4810E8F77678}" sibTransId="{8A28F8A6-72A9-419C-8969-0B8CB5798E35}"/>
    <dgm:cxn modelId="{538C58FF-2B88-4ECB-AB82-9ACF16EB950E}" type="presOf" srcId="{B26D3B9B-058B-4755-8E8F-65E98FFB579D}" destId="{A13C9F9A-165F-46A5-89D9-A6056F0F3C7D}" srcOrd="1" destOrd="1" presId="urn:microsoft.com/office/officeart/2005/8/layout/cycle4"/>
    <dgm:cxn modelId="{52DCA54D-5537-4133-8315-C953EB91B1D5}" type="presOf" srcId="{3CA03335-CAAE-47CC-865C-9FD7BBC66C78}" destId="{1810263D-C2DB-4678-8F6C-4378891BEE93}" srcOrd="1" destOrd="1" presId="urn:microsoft.com/office/officeart/2005/8/layout/cycle4"/>
    <dgm:cxn modelId="{ADE45002-EEEB-47F8-B89C-0B76F76A336A}" type="presOf" srcId="{3125E09E-4B53-43D3-8931-F61D25E959D9}" destId="{40F1E275-980E-4098-A294-AB9AA494AE65}" srcOrd="0" destOrd="1" presId="urn:microsoft.com/office/officeart/2005/8/layout/cycle4"/>
    <dgm:cxn modelId="{A39EB71E-FEF3-49CC-BCA4-868B3B5557BD}" srcId="{4A24E117-2489-47EB-A77E-F6CAD99AEDA9}" destId="{8CDA562B-175A-410C-8EC2-60A4FAC90931}" srcOrd="4" destOrd="0" parTransId="{4CEBB7CF-C7D9-43AF-8A35-A376A5F500C7}" sibTransId="{060E987E-90EC-4BA9-8737-DBC10F34A48B}"/>
    <dgm:cxn modelId="{F4CE45E0-57A6-43C2-B63E-E20B504C4BD5}" type="presOf" srcId="{3125E09E-4B53-43D3-8931-F61D25E959D9}" destId="{78756B13-DD3F-4425-B061-1C2BB4EEA3E9}" srcOrd="1" destOrd="1" presId="urn:microsoft.com/office/officeart/2005/8/layout/cycle4"/>
    <dgm:cxn modelId="{A9EE941A-C402-4CCD-96B1-2CC78B806531}" type="presOf" srcId="{DA00EC77-E500-42EE-88D5-2146CA56B976}" destId="{004336C8-FC1B-4879-965F-FE6D75F0C946}" srcOrd="0" destOrd="0" presId="urn:microsoft.com/office/officeart/2005/8/layout/cycle4"/>
    <dgm:cxn modelId="{8C852A28-B8A2-4FA1-8A0C-E33B44A2ADD9}" type="presOf" srcId="{D99E1451-60F7-45C4-BBEE-9BD9B02313A2}" destId="{40F1E275-980E-4098-A294-AB9AA494AE65}" srcOrd="0" destOrd="0" presId="urn:microsoft.com/office/officeart/2005/8/layout/cycle4"/>
    <dgm:cxn modelId="{F0DADD3D-4109-4F0D-9466-F947469E8473}" type="presOf" srcId="{11CDBD92-12C2-4E99-929B-2EC429F5976D}" destId="{004336C8-FC1B-4879-965F-FE6D75F0C946}" srcOrd="0" destOrd="3" presId="urn:microsoft.com/office/officeart/2005/8/layout/cycle4"/>
    <dgm:cxn modelId="{C6782A5F-AB5B-4302-8C21-C8CDE715901C}" type="presOf" srcId="{3800F05E-A557-4A01-B19B-702FB150BEEB}" destId="{1810263D-C2DB-4678-8F6C-4378891BEE93}" srcOrd="1" destOrd="2" presId="urn:microsoft.com/office/officeart/2005/8/layout/cycle4"/>
    <dgm:cxn modelId="{2699AB55-256A-4D68-8300-5A6B611B7CE2}" type="presOf" srcId="{7964CD06-D1D9-437F-9DCE-E455BFD1C053}" destId="{B39F678C-52A8-46E0-9126-F3A054C6BF82}" srcOrd="0" destOrd="3" presId="urn:microsoft.com/office/officeart/2005/8/layout/cycle4"/>
    <dgm:cxn modelId="{5558A006-44BB-4512-B3C6-69C624DC6C9E}" srcId="{7AF99746-43B8-485B-B695-7B2143497E2C}" destId="{B6EDC7A5-D304-442F-B178-24EA4C3F05DC}" srcOrd="2" destOrd="0" parTransId="{8B0AFED6-C53D-45C8-B084-A83AA6E74C8D}" sibTransId="{C6054DB8-381B-43F8-9D3C-48778D28375D}"/>
    <dgm:cxn modelId="{6DF8083D-FE5B-4DD7-A7EB-5A512FDAC336}" srcId="{B6EDC7A5-D304-442F-B178-24EA4C3F05DC}" destId="{BF16792B-BF2D-4E85-8179-9D09854DA3CD}" srcOrd="4" destOrd="0" parTransId="{025CFB74-B54C-4D39-AE5F-7F154B0DCE1F}" sibTransId="{C33FEA72-DFF4-4F74-AB66-9E2A9953D284}"/>
    <dgm:cxn modelId="{C446DB92-A951-4D26-9F32-274D9EBD35AE}" type="presOf" srcId="{5FEC3D42-1A13-4F82-A753-D06ED7479ACE}" destId="{78756B13-DD3F-4425-B061-1C2BB4EEA3E9}" srcOrd="1" destOrd="3" presId="urn:microsoft.com/office/officeart/2005/8/layout/cycle4"/>
    <dgm:cxn modelId="{F11E9F52-D02A-4D5C-8B9C-6C5D8E8F98A1}" srcId="{7AF99746-43B8-485B-B695-7B2143497E2C}" destId="{3156C12C-8CF6-46C7-8297-C60331DBA5A9}" srcOrd="1" destOrd="0" parTransId="{91CB4537-7DCC-4A36-B6FA-4991DEFF283C}" sibTransId="{83FF0B8A-9967-4F7B-9C2A-0900D2514310}"/>
    <dgm:cxn modelId="{B972056A-B940-48D9-B1BB-139F473D7D85}" type="presOf" srcId="{088A6D12-1FC8-4C15-9854-822D4142FA61}" destId="{78756B13-DD3F-4425-B061-1C2BB4EEA3E9}" srcOrd="1" destOrd="2" presId="urn:microsoft.com/office/officeart/2005/8/layout/cycle4"/>
    <dgm:cxn modelId="{C4B22B37-7B64-4FD3-A77C-4014C93538E0}" type="presOf" srcId="{E0B178D0-83F2-4E50-ACFC-E52E0A3B3416}" destId="{A13C9F9A-165F-46A5-89D9-A6056F0F3C7D}" srcOrd="1" destOrd="4" presId="urn:microsoft.com/office/officeart/2005/8/layout/cycle4"/>
    <dgm:cxn modelId="{7FD85F1B-0A34-4584-A75E-9AED82D78061}" type="presOf" srcId="{4DEF38CC-3BDD-4745-9051-138317510FE4}" destId="{B39F678C-52A8-46E0-9126-F3A054C6BF82}" srcOrd="0" destOrd="2" presId="urn:microsoft.com/office/officeart/2005/8/layout/cycle4"/>
    <dgm:cxn modelId="{0418CA0E-5FC4-4D6A-885A-452EBA09A4FE}" srcId="{4A24E117-2489-47EB-A77E-F6CAD99AEDA9}" destId="{5FEC3D42-1A13-4F82-A753-D06ED7479ACE}" srcOrd="3" destOrd="0" parTransId="{0A576F44-A166-4B89-B4BE-B9BEBDAE7E40}" sibTransId="{AB53C0E5-7336-4953-B504-6F5D816343D2}"/>
    <dgm:cxn modelId="{7CC9E01C-30CB-46B7-A633-1C0E2354D7D0}" type="presOf" srcId="{7AF99746-43B8-485B-B695-7B2143497E2C}" destId="{8FDBA8B9-9400-4905-B007-9FB7AE0150DD}" srcOrd="0" destOrd="0" presId="urn:microsoft.com/office/officeart/2005/8/layout/cycle4"/>
    <dgm:cxn modelId="{74B4A2E0-D201-4880-A68D-641FC93EE1D8}" type="presOf" srcId="{D99E1451-60F7-45C4-BBEE-9BD9B02313A2}" destId="{78756B13-DD3F-4425-B061-1C2BB4EEA3E9}" srcOrd="1" destOrd="0" presId="urn:microsoft.com/office/officeart/2005/8/layout/cycle4"/>
    <dgm:cxn modelId="{FF8D3723-D938-4251-8633-BADDB3CCE1F4}" type="presOf" srcId="{8CDA562B-175A-410C-8EC2-60A4FAC90931}" destId="{78756B13-DD3F-4425-B061-1C2BB4EEA3E9}" srcOrd="1" destOrd="4" presId="urn:microsoft.com/office/officeart/2005/8/layout/cycle4"/>
    <dgm:cxn modelId="{33B3D4E4-A3D0-4697-A8E5-2FF3BD57FE36}" type="presOf" srcId="{B26D3B9B-058B-4755-8E8F-65E98FFB579D}" destId="{B39F678C-52A8-46E0-9126-F3A054C6BF82}" srcOrd="0" destOrd="1" presId="urn:microsoft.com/office/officeart/2005/8/layout/cycle4"/>
    <dgm:cxn modelId="{AC47FA88-354D-4EBC-989B-4954A0D36BD0}" srcId="{4A24E117-2489-47EB-A77E-F6CAD99AEDA9}" destId="{088A6D12-1FC8-4C15-9854-822D4142FA61}" srcOrd="2" destOrd="0" parTransId="{8982E5C8-A206-4586-A943-A407B96D3DF5}" sibTransId="{11177C6E-DEDA-4308-8C41-52C125E5F102}"/>
    <dgm:cxn modelId="{4087E3D2-CC29-4CC2-B6A9-6DB6E23370D6}" srcId="{FA5A974E-CA70-408B-9120-3E62032D7518}" destId="{4DEF38CC-3BDD-4745-9051-138317510FE4}" srcOrd="2" destOrd="0" parTransId="{AEF13CF8-F486-498F-89D0-F24E3CF3F698}" sibTransId="{84A21703-CDF3-44D9-9AB0-BDC2F6026893}"/>
    <dgm:cxn modelId="{E77CDED8-5F33-4963-ADED-AACC6E6A7DDA}" srcId="{B6EDC7A5-D304-442F-B178-24EA4C3F05DC}" destId="{3800F05E-A557-4A01-B19B-702FB150BEEB}" srcOrd="2" destOrd="0" parTransId="{7F4D4EF0-B669-4093-A216-4B486FDD60AE}" sibTransId="{5BEA2DCE-C216-4448-9B94-F29436FD0B7B}"/>
    <dgm:cxn modelId="{C288285B-381B-4F12-801D-9F7A7202F0F0}" type="presOf" srcId="{B6EDC7A5-D304-442F-B178-24EA4C3F05DC}" destId="{50EFF6A6-F1AC-497A-B98F-5DE4CE0A867E}" srcOrd="0" destOrd="0" presId="urn:microsoft.com/office/officeart/2005/8/layout/cycle4"/>
    <dgm:cxn modelId="{2E0F9939-44B9-4013-A8B3-F8B0AD690428}" type="presOf" srcId="{3CA03335-CAAE-47CC-865C-9FD7BBC66C78}" destId="{004336C8-FC1B-4879-965F-FE6D75F0C946}" srcOrd="0" destOrd="1" presId="urn:microsoft.com/office/officeart/2005/8/layout/cycle4"/>
    <dgm:cxn modelId="{C34B75D0-EE5C-4711-A2E1-130AC3DEC5DA}" type="presOf" srcId="{088A6D12-1FC8-4C15-9854-822D4142FA61}" destId="{40F1E275-980E-4098-A294-AB9AA494AE65}" srcOrd="0" destOrd="2" presId="urn:microsoft.com/office/officeart/2005/8/layout/cycle4"/>
    <dgm:cxn modelId="{E4B68046-E1B1-41FC-99B7-795C5DF01149}" type="presOf" srcId="{5FEC3D42-1A13-4F82-A753-D06ED7479ACE}" destId="{40F1E275-980E-4098-A294-AB9AA494AE65}" srcOrd="0" destOrd="3" presId="urn:microsoft.com/office/officeart/2005/8/layout/cycle4"/>
    <dgm:cxn modelId="{7211A4A1-7E32-4EA3-8B8B-C81226C3F2A7}" type="presOf" srcId="{8CDA562B-175A-410C-8EC2-60A4FAC90931}" destId="{40F1E275-980E-4098-A294-AB9AA494AE65}" srcOrd="0" destOrd="4" presId="urn:microsoft.com/office/officeart/2005/8/layout/cycle4"/>
    <dgm:cxn modelId="{65D42789-6FE2-4A1E-BBAB-B0EBBEECA036}" type="presOf" srcId="{7964CD06-D1D9-437F-9DCE-E455BFD1C053}" destId="{A13C9F9A-165F-46A5-89D9-A6056F0F3C7D}" srcOrd="1" destOrd="3" presId="urn:microsoft.com/office/officeart/2005/8/layout/cycle4"/>
    <dgm:cxn modelId="{FD0532E9-B210-4B5A-AFD3-DB06BB429734}" type="presOf" srcId="{87A9B238-A1C0-4CAA-9F7C-8EBC02344F7A}" destId="{165378A4-5D5A-4D39-BE28-D29184F3958E}" srcOrd="1" destOrd="0" presId="urn:microsoft.com/office/officeart/2005/8/layout/cycle4"/>
    <dgm:cxn modelId="{93F68EB1-4590-4DE9-8AFD-87884C7C68A5}" type="presParOf" srcId="{8FDBA8B9-9400-4905-B007-9FB7AE0150DD}" destId="{73C5EB22-2F1E-4D36-B0EB-93047E0A039D}" srcOrd="0" destOrd="0" presId="urn:microsoft.com/office/officeart/2005/8/layout/cycle4"/>
    <dgm:cxn modelId="{DED4784D-63EC-4FBC-AF2E-EAA660DC3029}" type="presParOf" srcId="{73C5EB22-2F1E-4D36-B0EB-93047E0A039D}" destId="{5BA4EE49-A390-449E-BAD6-4EF3338E1081}" srcOrd="0" destOrd="0" presId="urn:microsoft.com/office/officeart/2005/8/layout/cycle4"/>
    <dgm:cxn modelId="{97DA8495-6589-49DF-A502-0FA7CF1992A6}" type="presParOf" srcId="{5BA4EE49-A390-449E-BAD6-4EF3338E1081}" destId="{40F1E275-980E-4098-A294-AB9AA494AE65}" srcOrd="0" destOrd="0" presId="urn:microsoft.com/office/officeart/2005/8/layout/cycle4"/>
    <dgm:cxn modelId="{FCCBF940-7B23-4B0B-8AA7-93322CD1EB76}" type="presParOf" srcId="{5BA4EE49-A390-449E-BAD6-4EF3338E1081}" destId="{78756B13-DD3F-4425-B061-1C2BB4EEA3E9}" srcOrd="1" destOrd="0" presId="urn:microsoft.com/office/officeart/2005/8/layout/cycle4"/>
    <dgm:cxn modelId="{DE1659E3-51E9-4E48-99CD-66D1D71CB96F}" type="presParOf" srcId="{73C5EB22-2F1E-4D36-B0EB-93047E0A039D}" destId="{74E202D9-30C8-4823-AC6E-824C1E5A352C}" srcOrd="1" destOrd="0" presId="urn:microsoft.com/office/officeart/2005/8/layout/cycle4"/>
    <dgm:cxn modelId="{1DF1F401-0396-4019-926C-18067F6D1418}" type="presParOf" srcId="{74E202D9-30C8-4823-AC6E-824C1E5A352C}" destId="{CDCDFC2D-098F-4BF9-9BD2-617903839021}" srcOrd="0" destOrd="0" presId="urn:microsoft.com/office/officeart/2005/8/layout/cycle4"/>
    <dgm:cxn modelId="{B840CB25-54CB-46D9-B9B9-F4C1F51C6881}" type="presParOf" srcId="{74E202D9-30C8-4823-AC6E-824C1E5A352C}" destId="{165378A4-5D5A-4D39-BE28-D29184F3958E}" srcOrd="1" destOrd="0" presId="urn:microsoft.com/office/officeart/2005/8/layout/cycle4"/>
    <dgm:cxn modelId="{D142D902-2798-4B75-A274-F2026C0C91E2}" type="presParOf" srcId="{73C5EB22-2F1E-4D36-B0EB-93047E0A039D}" destId="{197C7AA2-1829-4062-872B-9721A47BEAA2}" srcOrd="2" destOrd="0" presId="urn:microsoft.com/office/officeart/2005/8/layout/cycle4"/>
    <dgm:cxn modelId="{590156FB-053B-46AE-8310-AFC1A7015A9E}" type="presParOf" srcId="{197C7AA2-1829-4062-872B-9721A47BEAA2}" destId="{004336C8-FC1B-4879-965F-FE6D75F0C946}" srcOrd="0" destOrd="0" presId="urn:microsoft.com/office/officeart/2005/8/layout/cycle4"/>
    <dgm:cxn modelId="{C7669933-7389-4BAC-9D5F-49F767A4F79A}" type="presParOf" srcId="{197C7AA2-1829-4062-872B-9721A47BEAA2}" destId="{1810263D-C2DB-4678-8F6C-4378891BEE93}" srcOrd="1" destOrd="0" presId="urn:microsoft.com/office/officeart/2005/8/layout/cycle4"/>
    <dgm:cxn modelId="{5073ECDB-813C-45E7-984B-1A23EBE8C450}" type="presParOf" srcId="{73C5EB22-2F1E-4D36-B0EB-93047E0A039D}" destId="{DF987128-BD01-4CAF-B18F-7DE73D1248A4}" srcOrd="3" destOrd="0" presId="urn:microsoft.com/office/officeart/2005/8/layout/cycle4"/>
    <dgm:cxn modelId="{20990CB8-8F59-4005-AFDB-F1B95E1BCAB8}" type="presParOf" srcId="{DF987128-BD01-4CAF-B18F-7DE73D1248A4}" destId="{B39F678C-52A8-46E0-9126-F3A054C6BF82}" srcOrd="0" destOrd="0" presId="urn:microsoft.com/office/officeart/2005/8/layout/cycle4"/>
    <dgm:cxn modelId="{6BFB81F7-B69D-4BB1-BEB1-03E8482BA7A3}" type="presParOf" srcId="{DF987128-BD01-4CAF-B18F-7DE73D1248A4}" destId="{A13C9F9A-165F-46A5-89D9-A6056F0F3C7D}" srcOrd="1" destOrd="0" presId="urn:microsoft.com/office/officeart/2005/8/layout/cycle4"/>
    <dgm:cxn modelId="{441333A2-69FE-4385-B5FE-B1485C5D1080}" type="presParOf" srcId="{73C5EB22-2F1E-4D36-B0EB-93047E0A039D}" destId="{D326725C-65E8-471D-BCBA-C54EF9A52D54}" srcOrd="4" destOrd="0" presId="urn:microsoft.com/office/officeart/2005/8/layout/cycle4"/>
    <dgm:cxn modelId="{B0B6826E-98D5-41E1-BD37-272D6D53FEFA}" type="presParOf" srcId="{8FDBA8B9-9400-4905-B007-9FB7AE0150DD}" destId="{0EB2E626-0A9C-4D03-98B9-193D14764FFC}" srcOrd="1" destOrd="0" presId="urn:microsoft.com/office/officeart/2005/8/layout/cycle4"/>
    <dgm:cxn modelId="{EE4F8C02-35AB-4DE8-96F6-7B17D05C9EF1}" type="presParOf" srcId="{0EB2E626-0A9C-4D03-98B9-193D14764FFC}" destId="{316D36DC-2A68-4863-96FB-591FCF1AE625}" srcOrd="0" destOrd="0" presId="urn:microsoft.com/office/officeart/2005/8/layout/cycle4"/>
    <dgm:cxn modelId="{3777059B-EACC-4F92-9A1A-503E0C3E91D0}" type="presParOf" srcId="{0EB2E626-0A9C-4D03-98B9-193D14764FFC}" destId="{97BE2F2D-7CE4-4D87-9FB2-151A5F590EF2}" srcOrd="1" destOrd="0" presId="urn:microsoft.com/office/officeart/2005/8/layout/cycle4"/>
    <dgm:cxn modelId="{3EF73917-9182-4B35-9D7E-3C775AA23BBB}" type="presParOf" srcId="{0EB2E626-0A9C-4D03-98B9-193D14764FFC}" destId="{50EFF6A6-F1AC-497A-B98F-5DE4CE0A867E}" srcOrd="2" destOrd="0" presId="urn:microsoft.com/office/officeart/2005/8/layout/cycle4"/>
    <dgm:cxn modelId="{DBF5C05F-9146-4F85-ACE3-7CEE5F5EADEB}" type="presParOf" srcId="{0EB2E626-0A9C-4D03-98B9-193D14764FFC}" destId="{D4780E0E-51D4-4145-B9EA-2FC8DFF2581F}" srcOrd="3" destOrd="0" presId="urn:microsoft.com/office/officeart/2005/8/layout/cycle4"/>
    <dgm:cxn modelId="{ACA28EE3-A4E3-4A1A-8A39-45D3205B1619}" type="presParOf" srcId="{0EB2E626-0A9C-4D03-98B9-193D14764FFC}" destId="{E93EF414-EFFF-4B40-8196-8902E57437DC}" srcOrd="4" destOrd="0" presId="urn:microsoft.com/office/officeart/2005/8/layout/cycle4"/>
    <dgm:cxn modelId="{E9957330-E5F9-462C-A887-AE55CCD7184C}" type="presParOf" srcId="{8FDBA8B9-9400-4905-B007-9FB7AE0150DD}" destId="{274CD21A-033D-41E5-BF30-59D0D940AD5D}" srcOrd="2" destOrd="0" presId="urn:microsoft.com/office/officeart/2005/8/layout/cycle4"/>
    <dgm:cxn modelId="{A2CA5637-C5EE-477D-AA84-F73B9D258920}" type="presParOf" srcId="{8FDBA8B9-9400-4905-B007-9FB7AE0150DD}" destId="{E53405A2-B7C2-4610-BDCA-BD1D690C1190}"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AFF098E-52FF-411A-8183-65CFACBF26C4}" type="datetimeFigureOut">
              <a:rPr lang="fr-FR"/>
              <a:pPr>
                <a:defRPr/>
              </a:pPr>
              <a:t>31/10/2015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4D0DE67-1671-4C04-A5DF-54EA8BAB85DB}" type="slidenum">
              <a:rPr lang="fr-FR"/>
              <a:pPr>
                <a:defRPr/>
              </a:pPr>
              <a:t>‹N°›</a:t>
            </a:fld>
            <a:endParaRPr lang="fr-F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A35F92C-A439-47B8-B682-4D8778286068}" type="datetimeFigureOut">
              <a:rPr lang="fr-FR"/>
              <a:pPr>
                <a:defRPr/>
              </a:pPr>
              <a:t>31/10/2015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2F29311-FF21-4B54-A9D0-BEAA679BEDD7}" type="slidenum">
              <a:rPr lang="fr-FR"/>
              <a:pPr>
                <a:defRPr/>
              </a:pPr>
              <a:t>‹N°›</a:t>
            </a:fld>
            <a:endParaRPr lang="fr-FR"/>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63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7DECC6-26A8-45C6-A436-358963DA42ED}" type="slidenum">
              <a:rPr lang="fr-FR">
                <a:cs typeface="Arial" charset="0"/>
              </a:rPr>
              <a:pPr fontAlgn="base">
                <a:spcBef>
                  <a:spcPct val="0"/>
                </a:spcBef>
                <a:spcAft>
                  <a:spcPct val="0"/>
                </a:spcAft>
              </a:pPr>
              <a:t>1</a:t>
            </a:fld>
            <a:endParaRPr lang="fr-FR">
              <a:cs typeface="Arial" charset="0"/>
            </a:endParaRPr>
          </a:p>
        </p:txBody>
      </p:sp>
      <p:sp>
        <p:nvSpPr>
          <p:cNvPr id="16388"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F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6B20E1-B50F-455E-849E-0CF7820C2CC1}" type="slidenum">
              <a:rPr lang="fr-FR">
                <a:cs typeface="Arial" charset="0"/>
              </a:rPr>
              <a:pPr fontAlgn="base">
                <a:spcBef>
                  <a:spcPct val="0"/>
                </a:spcBef>
                <a:spcAft>
                  <a:spcPct val="0"/>
                </a:spcAft>
              </a:pPr>
              <a:t>20</a:t>
            </a:fld>
            <a:endParaRPr lang="fr-FR">
              <a:cs typeface="Arial" charset="0"/>
            </a:endParaRPr>
          </a:p>
        </p:txBody>
      </p:sp>
      <p:sp>
        <p:nvSpPr>
          <p:cNvPr id="36868"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fr-F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fr-FR" smtClean="0"/>
              <a:t>Cliquez pour modifier le style du titre</a:t>
            </a:r>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13"/>
          <p:cNvSpPr>
            <a:spLocks noGrp="1"/>
          </p:cNvSpPr>
          <p:nvPr>
            <p:ph type="dt" sz="half" idx="10"/>
          </p:nvPr>
        </p:nvSpPr>
        <p:spPr/>
        <p:txBody>
          <a:bodyPr/>
          <a:lstStyle>
            <a:lvl1pPr>
              <a:defRPr/>
            </a:lvl1pPr>
          </a:lstStyle>
          <a:p>
            <a:pPr>
              <a:defRPr/>
            </a:pPr>
            <a:fld id="{89024CEF-C963-4DDB-9F18-0CC3375E459C}" type="datetime1">
              <a:rPr lang="fr-FR"/>
              <a:pPr>
                <a:defRPr/>
              </a:pPr>
              <a:t>31/10/2015</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6" name="Espace réservé du numéro de diapositive 22"/>
          <p:cNvSpPr>
            <a:spLocks noGrp="1"/>
          </p:cNvSpPr>
          <p:nvPr>
            <p:ph type="sldNum" sz="quarter" idx="12"/>
          </p:nvPr>
        </p:nvSpPr>
        <p:spPr/>
        <p:txBody>
          <a:bodyPr/>
          <a:lstStyle>
            <a:lvl1pPr>
              <a:defRPr/>
            </a:lvl1pPr>
          </a:lstStyle>
          <a:p>
            <a:pPr>
              <a:defRPr/>
            </a:pPr>
            <a:fld id="{647AAD9D-0FDF-4027-8CC8-B269A9104F7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5C133246-1458-4ACB-897A-958196267791}" type="datetime1">
              <a:rPr lang="fr-FR"/>
              <a:pPr>
                <a:defRPr/>
              </a:pPr>
              <a:t>31/10/2015</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6" name="Espace réservé du numéro de diapositive 22"/>
          <p:cNvSpPr>
            <a:spLocks noGrp="1"/>
          </p:cNvSpPr>
          <p:nvPr>
            <p:ph type="sldNum" sz="quarter" idx="12"/>
          </p:nvPr>
        </p:nvSpPr>
        <p:spPr/>
        <p:txBody>
          <a:bodyPr/>
          <a:lstStyle>
            <a:lvl1pPr>
              <a:defRPr/>
            </a:lvl1pPr>
          </a:lstStyle>
          <a:p>
            <a:pPr>
              <a:defRPr/>
            </a:pPr>
            <a:fld id="{06985872-5135-4AEF-BAAE-3E8E18D6551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B0EB0CC1-4931-4315-8EED-BEBE1997F6A1}" type="datetime1">
              <a:rPr lang="fr-FR"/>
              <a:pPr>
                <a:defRPr/>
              </a:pPr>
              <a:t>31/10/2015</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6" name="Espace réservé du numéro de diapositive 22"/>
          <p:cNvSpPr>
            <a:spLocks noGrp="1"/>
          </p:cNvSpPr>
          <p:nvPr>
            <p:ph type="sldNum" sz="quarter" idx="12"/>
          </p:nvPr>
        </p:nvSpPr>
        <p:spPr/>
        <p:txBody>
          <a:bodyPr/>
          <a:lstStyle>
            <a:lvl1pPr>
              <a:defRPr/>
            </a:lvl1pPr>
          </a:lstStyle>
          <a:p>
            <a:pPr>
              <a:defRPr/>
            </a:pPr>
            <a:fld id="{8BC2F5AD-D3EA-4E7E-B36E-D1D42F1693B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2920DCF8-59E3-43A7-B11E-074AB3EC4B1F}" type="datetime1">
              <a:rPr lang="fr-FR"/>
              <a:pPr>
                <a:defRPr/>
              </a:pPr>
              <a:t>31/10/2015</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6" name="Espace réservé du numéro de diapositive 22"/>
          <p:cNvSpPr>
            <a:spLocks noGrp="1"/>
          </p:cNvSpPr>
          <p:nvPr>
            <p:ph type="sldNum" sz="quarter" idx="12"/>
          </p:nvPr>
        </p:nvSpPr>
        <p:spPr/>
        <p:txBody>
          <a:bodyPr/>
          <a:lstStyle>
            <a:lvl1pPr>
              <a:defRPr/>
            </a:lvl1pPr>
          </a:lstStyle>
          <a:p>
            <a:pPr>
              <a:defRPr/>
            </a:pPr>
            <a:fld id="{8B3F2553-0512-49FC-8742-53C6AB2FD68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13"/>
          <p:cNvSpPr>
            <a:spLocks noGrp="1"/>
          </p:cNvSpPr>
          <p:nvPr>
            <p:ph type="dt" sz="half" idx="10"/>
          </p:nvPr>
        </p:nvSpPr>
        <p:spPr/>
        <p:txBody>
          <a:bodyPr/>
          <a:lstStyle>
            <a:lvl1pPr>
              <a:defRPr/>
            </a:lvl1pPr>
          </a:lstStyle>
          <a:p>
            <a:pPr>
              <a:defRPr/>
            </a:pPr>
            <a:fld id="{2174E7C9-371D-4985-9F35-EDAA6D725F4B}" type="datetime1">
              <a:rPr lang="fr-FR"/>
              <a:pPr>
                <a:defRPr/>
              </a:pPr>
              <a:t>31/10/2015</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6" name="Espace réservé du numéro de diapositive 22"/>
          <p:cNvSpPr>
            <a:spLocks noGrp="1"/>
          </p:cNvSpPr>
          <p:nvPr>
            <p:ph type="sldNum" sz="quarter" idx="12"/>
          </p:nvPr>
        </p:nvSpPr>
        <p:spPr/>
        <p:txBody>
          <a:bodyPr/>
          <a:lstStyle>
            <a:lvl1pPr>
              <a:defRPr/>
            </a:lvl1pPr>
          </a:lstStyle>
          <a:p>
            <a:pPr>
              <a:defRPr/>
            </a:pPr>
            <a:fld id="{D0D19B3E-6754-4200-A883-87D545E7DA14}"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FDF2D6B3-B024-4FAC-BDCC-6D88093696CB}" type="datetime1">
              <a:rPr lang="fr-FR"/>
              <a:pPr>
                <a:defRPr/>
              </a:pPr>
              <a:t>31/10/2015</a:t>
            </a:fld>
            <a:endParaRPr lang="fr-FR"/>
          </a:p>
        </p:txBody>
      </p:sp>
      <p:sp>
        <p:nvSpPr>
          <p:cNvPr id="6"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7" name="Espace réservé du numéro de diapositive 22"/>
          <p:cNvSpPr>
            <a:spLocks noGrp="1"/>
          </p:cNvSpPr>
          <p:nvPr>
            <p:ph type="sldNum" sz="quarter" idx="12"/>
          </p:nvPr>
        </p:nvSpPr>
        <p:spPr/>
        <p:txBody>
          <a:bodyPr/>
          <a:lstStyle>
            <a:lvl1pPr>
              <a:defRPr/>
            </a:lvl1pPr>
          </a:lstStyle>
          <a:p>
            <a:pPr>
              <a:defRPr/>
            </a:pPr>
            <a:fld id="{13D7F998-9282-428E-9236-4293537E47B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8690756A-F1FF-4000-B8A2-CCE0C2E54ECD}" type="datetime1">
              <a:rPr lang="fr-FR"/>
              <a:pPr>
                <a:defRPr/>
              </a:pPr>
              <a:t>31/10/2015</a:t>
            </a:fld>
            <a:endParaRPr lang="fr-FR"/>
          </a:p>
        </p:txBody>
      </p:sp>
      <p:sp>
        <p:nvSpPr>
          <p:cNvPr id="8"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9" name="Espace réservé du numéro de diapositive 22"/>
          <p:cNvSpPr>
            <a:spLocks noGrp="1"/>
          </p:cNvSpPr>
          <p:nvPr>
            <p:ph type="sldNum" sz="quarter" idx="12"/>
          </p:nvPr>
        </p:nvSpPr>
        <p:spPr/>
        <p:txBody>
          <a:bodyPr/>
          <a:lstStyle>
            <a:lvl1pPr>
              <a:defRPr/>
            </a:lvl1pPr>
          </a:lstStyle>
          <a:p>
            <a:pPr>
              <a:defRPr/>
            </a:pPr>
            <a:fld id="{8FB0267A-2622-4DEE-A34C-1A320E82150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53264380-2B2F-4770-9D91-EEC5019FCB8C}" type="datetime1">
              <a:rPr lang="fr-FR"/>
              <a:pPr>
                <a:defRPr/>
              </a:pPr>
              <a:t>31/10/2015</a:t>
            </a:fld>
            <a:endParaRPr lang="fr-FR"/>
          </a:p>
        </p:txBody>
      </p:sp>
      <p:sp>
        <p:nvSpPr>
          <p:cNvPr id="4"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5" name="Espace réservé du numéro de diapositive 22"/>
          <p:cNvSpPr>
            <a:spLocks noGrp="1"/>
          </p:cNvSpPr>
          <p:nvPr>
            <p:ph type="sldNum" sz="quarter" idx="12"/>
          </p:nvPr>
        </p:nvSpPr>
        <p:spPr/>
        <p:txBody>
          <a:bodyPr/>
          <a:lstStyle>
            <a:lvl1pPr>
              <a:defRPr/>
            </a:lvl1pPr>
          </a:lstStyle>
          <a:p>
            <a:pPr>
              <a:defRPr/>
            </a:pPr>
            <a:fld id="{03B2A86E-0C58-4423-B516-47441BD8778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0B69A5D4-F73A-4301-9ADE-FB2C99FEE765}" type="datetime1">
              <a:rPr lang="fr-FR"/>
              <a:pPr>
                <a:defRPr/>
              </a:pPr>
              <a:t>31/10/2015</a:t>
            </a:fld>
            <a:endParaRPr lang="fr-FR"/>
          </a:p>
        </p:txBody>
      </p:sp>
      <p:sp>
        <p:nvSpPr>
          <p:cNvPr id="3"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4" name="Espace réservé du numéro de diapositive 22"/>
          <p:cNvSpPr>
            <a:spLocks noGrp="1"/>
          </p:cNvSpPr>
          <p:nvPr>
            <p:ph type="sldNum" sz="quarter" idx="12"/>
          </p:nvPr>
        </p:nvSpPr>
        <p:spPr/>
        <p:txBody>
          <a:bodyPr/>
          <a:lstStyle>
            <a:lvl1pPr>
              <a:defRPr/>
            </a:lvl1pPr>
          </a:lstStyle>
          <a:p>
            <a:pPr>
              <a:defRPr/>
            </a:pPr>
            <a:fld id="{09566532-8168-431A-B8C3-D5E141FEEBB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487AB3C5-259A-4D6A-BF34-E0E896049C83}" type="datetime1">
              <a:rPr lang="fr-FR"/>
              <a:pPr>
                <a:defRPr/>
              </a:pPr>
              <a:t>31/10/2015</a:t>
            </a:fld>
            <a:endParaRPr lang="fr-FR"/>
          </a:p>
        </p:txBody>
      </p:sp>
      <p:sp>
        <p:nvSpPr>
          <p:cNvPr id="6"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7" name="Espace réservé du numéro de diapositive 22"/>
          <p:cNvSpPr>
            <a:spLocks noGrp="1"/>
          </p:cNvSpPr>
          <p:nvPr>
            <p:ph type="sldNum" sz="quarter" idx="12"/>
          </p:nvPr>
        </p:nvSpPr>
        <p:spPr/>
        <p:txBody>
          <a:bodyPr/>
          <a:lstStyle>
            <a:lvl1pPr>
              <a:defRPr/>
            </a:lvl1pPr>
          </a:lstStyle>
          <a:p>
            <a:pPr>
              <a:defRPr/>
            </a:pPr>
            <a:fld id="{69F53BC3-FB39-4706-9246-8355250A5B8B}"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fld id="{6F0AFBC3-E5AD-4F9F-8C48-AB74FABB0443}" type="datetime1">
              <a:rPr lang="fr-FR"/>
              <a:pPr>
                <a:defRPr/>
              </a:pPr>
              <a:t>31/10/2015</a:t>
            </a:fld>
            <a:endParaRPr lang="fr-FR"/>
          </a:p>
        </p:txBody>
      </p:sp>
      <p:sp>
        <p:nvSpPr>
          <p:cNvPr id="6" name="Espace réservé du pied de page 2"/>
          <p:cNvSpPr>
            <a:spLocks noGrp="1"/>
          </p:cNvSpPr>
          <p:nvPr>
            <p:ph type="ftr" sz="quarter" idx="11"/>
          </p:nvPr>
        </p:nvSpPr>
        <p:spPr/>
        <p:txBody>
          <a:bodyPr/>
          <a:lstStyle>
            <a:lvl1pPr>
              <a:defRPr/>
            </a:lvl1pPr>
          </a:lstStyle>
          <a:p>
            <a:pPr>
              <a:defRPr/>
            </a:pPr>
            <a:r>
              <a:rPr lang="fr-FR"/>
              <a:t>BAYER Angélique TIP EIADE 2010 </a:t>
            </a:r>
          </a:p>
        </p:txBody>
      </p:sp>
      <p:sp>
        <p:nvSpPr>
          <p:cNvPr id="7" name="Espace réservé du numéro de diapositive 22"/>
          <p:cNvSpPr>
            <a:spLocks noGrp="1"/>
          </p:cNvSpPr>
          <p:nvPr>
            <p:ph type="sldNum" sz="quarter" idx="12"/>
          </p:nvPr>
        </p:nvSpPr>
        <p:spPr/>
        <p:txBody>
          <a:bodyPr/>
          <a:lstStyle>
            <a:lvl1pPr>
              <a:defRPr/>
            </a:lvl1pPr>
          </a:lstStyle>
          <a:p>
            <a:pPr>
              <a:defRPr/>
            </a:pPr>
            <a:fld id="{C8B64C2B-95A1-4091-8E8F-04F94E4E5A75}"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fr-FR" smtClean="0"/>
              <a:t>Cliquez pour modifier le style du titre</a:t>
            </a:r>
            <a:endParaRPr lang="en-US"/>
          </a:p>
        </p:txBody>
      </p:sp>
      <p:sp>
        <p:nvSpPr>
          <p:cNvPr id="1027" name="Espace réservé du texte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A4094CE1-7CF7-4E85-BE15-1BEFB7CE4C4B}" type="datetime1">
              <a:rPr lang="fr-FR"/>
              <a:pPr>
                <a:defRPr/>
              </a:pPr>
              <a:t>31/10/2015</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r>
              <a:rPr lang="fr-FR"/>
              <a:t>BAYER Angélique TIP EIADE 2010 </a:t>
            </a: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B2CD9A20-5E4F-4ED1-AB3B-66B228F1404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785794"/>
            <a:ext cx="9144000" cy="3071834"/>
          </a:xfrm>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t>Notre Rôle IADE</a:t>
            </a:r>
            <a:br>
              <a:rPr lang="fr-FR" dirty="0" smtClean="0"/>
            </a:br>
            <a:r>
              <a:rPr lang="fr-FR" dirty="0" smtClean="0"/>
              <a:t>dans les </a:t>
            </a:r>
            <a:br>
              <a:rPr lang="fr-FR" dirty="0" smtClean="0"/>
            </a:br>
            <a:r>
              <a:rPr lang="fr-FR" dirty="0" smtClean="0"/>
              <a:t> COMPLICATIONS  de POSTURES </a:t>
            </a:r>
            <a:br>
              <a:rPr lang="fr-FR" dirty="0" smtClean="0"/>
            </a:br>
            <a:r>
              <a:rPr lang="fr-FR" dirty="0" smtClean="0"/>
              <a:t>PER OPERATOIRES</a:t>
            </a:r>
            <a:endParaRPr lang="fr-FR" dirty="0"/>
          </a:p>
        </p:txBody>
      </p:sp>
      <p:sp>
        <p:nvSpPr>
          <p:cNvPr id="4" name="Espace réservé du pied de page 3"/>
          <p:cNvSpPr>
            <a:spLocks noGrp="1"/>
          </p:cNvSpPr>
          <p:nvPr>
            <p:ph type="ftr" sz="quarter" idx="11"/>
          </p:nvPr>
        </p:nvSpPr>
        <p:spPr/>
        <p:txBody>
          <a:bodyPr/>
          <a:lstStyle/>
          <a:p>
            <a:pPr>
              <a:defRPr/>
            </a:pPr>
            <a:r>
              <a:rPr lang="fr-FR" dirty="0"/>
              <a:t>BAYER ANGELIQUE TIP EIADE 2010</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sz="3200" dirty="0" smtClean="0"/>
              <a:t>Lésions d’étirement en image</a:t>
            </a:r>
            <a:endParaRPr lang="fr-FR" sz="3200" dirty="0"/>
          </a:p>
        </p:txBody>
      </p:sp>
      <p:pic>
        <p:nvPicPr>
          <p:cNvPr id="25602" name="Picture 2" descr="C:\Users\ANGEL\Pictures\vlcsnap-2010-05-31-16h20m13s127.png"/>
          <p:cNvPicPr>
            <a:picLocks noGrp="1" noChangeAspect="1" noChangeArrowheads="1"/>
          </p:cNvPicPr>
          <p:nvPr>
            <p:ph idx="1"/>
          </p:nvPr>
        </p:nvPicPr>
        <p:blipFill>
          <a:blip r:embed="rId2"/>
          <a:srcRect/>
          <a:stretch>
            <a:fillRect/>
          </a:stretch>
        </p:blipFill>
        <p:spPr>
          <a:xfrm>
            <a:off x="0" y="2060575"/>
            <a:ext cx="4638675" cy="4464050"/>
          </a:xfrm>
        </p:spPr>
      </p:pic>
      <p:pic>
        <p:nvPicPr>
          <p:cNvPr id="25603" name="Picture 3" descr="C:\Users\ANGEL\Pictures\vlcsnap-2010-05-31-16h17m37s98.png"/>
          <p:cNvPicPr>
            <a:picLocks noChangeAspect="1" noChangeArrowheads="1"/>
          </p:cNvPicPr>
          <p:nvPr/>
        </p:nvPicPr>
        <p:blipFill>
          <a:blip r:embed="rId3"/>
          <a:srcRect/>
          <a:stretch>
            <a:fillRect/>
          </a:stretch>
        </p:blipFill>
        <p:spPr bwMode="auto">
          <a:xfrm>
            <a:off x="4643438" y="1844675"/>
            <a:ext cx="4332287" cy="4464050"/>
          </a:xfrm>
          <a:prstGeom prst="rect">
            <a:avLst/>
          </a:prstGeom>
          <a:noFill/>
          <a:ln w="9525">
            <a:noFill/>
            <a:miter lim="800000"/>
            <a:headEnd/>
            <a:tailEnd/>
          </a:ln>
        </p:spPr>
      </p:pic>
      <p:sp>
        <p:nvSpPr>
          <p:cNvPr id="8" name="Espace réservé du pied de page 7"/>
          <p:cNvSpPr>
            <a:spLocks noGrp="1"/>
          </p:cNvSpPr>
          <p:nvPr>
            <p:ph type="ftr" sz="quarter" idx="11"/>
          </p:nvPr>
        </p:nvSpPr>
        <p:spPr/>
        <p:txBody>
          <a:bodyPr/>
          <a:lstStyle/>
          <a:p>
            <a:pPr>
              <a:defRPr/>
            </a:pPr>
            <a:r>
              <a:rPr lang="fr-FR" dirty="0"/>
              <a:t>BAYER Angélique TIP EIADE 2010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14290"/>
            <a:ext cx="3456384" cy="1126478"/>
          </a:xfrm>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solidFill>
                  <a:srgbClr val="FF0000"/>
                </a:solidFill>
                <a:effectLst>
                  <a:outerShdw blurRad="38100" dist="38100" dir="2700000" algn="tl">
                    <a:srgbClr val="000000">
                      <a:alpha val="43137"/>
                    </a:srgbClr>
                  </a:outerShdw>
                </a:effectLst>
              </a:rPr>
              <a:t>Mesures préventives d’installation des membres supérieurs</a:t>
            </a:r>
            <a:endParaRPr lang="fr-FR" dirty="0">
              <a:solidFill>
                <a:srgbClr val="FF0000"/>
              </a:solidFill>
              <a:effectLst>
                <a:outerShdw blurRad="38100" dist="38100" dir="2700000" algn="tl">
                  <a:srgbClr val="000000">
                    <a:alpha val="43137"/>
                  </a:srgbClr>
                </a:outerShdw>
              </a:effectLst>
            </a:endParaRPr>
          </a:p>
        </p:txBody>
      </p:sp>
      <p:sp>
        <p:nvSpPr>
          <p:cNvPr id="3" name="Espace réservé du texte 2"/>
          <p:cNvSpPr>
            <a:spLocks noGrp="1"/>
          </p:cNvSpPr>
          <p:nvPr>
            <p:ph type="body" idx="2"/>
          </p:nvPr>
        </p:nvSpPr>
        <p:spPr>
          <a:xfrm>
            <a:off x="457200" y="2286000"/>
            <a:ext cx="3008313" cy="3840163"/>
          </a:xfrm>
        </p:spPr>
        <p:txBody>
          <a:bodyPr>
            <a:normAutofit/>
          </a:bodyPr>
          <a:lstStyle/>
          <a:p>
            <a:pPr fontAlgn="auto">
              <a:spcAft>
                <a:spcPts val="0"/>
              </a:spcAft>
              <a:buClr>
                <a:schemeClr val="tx1">
                  <a:shade val="95000"/>
                </a:schemeClr>
              </a:buClr>
              <a:buFont typeface="Wingdings 2"/>
              <a:buNone/>
              <a:defRPr/>
            </a:pPr>
            <a:endParaRPr lang="fr-FR" dirty="0" smtClean="0">
              <a:effectLst>
                <a:outerShdw blurRad="38100" dist="38100" dir="2700000" algn="tl">
                  <a:srgbClr val="000000">
                    <a:alpha val="43137"/>
                  </a:srgbClr>
                </a:outerShdw>
              </a:effectLst>
            </a:endParaRPr>
          </a:p>
          <a:p>
            <a:pPr fontAlgn="auto">
              <a:spcAft>
                <a:spcPts val="0"/>
              </a:spcAft>
              <a:buClr>
                <a:schemeClr val="tx1">
                  <a:shade val="95000"/>
                </a:schemeClr>
              </a:buClr>
              <a:buFont typeface="Wingdings 2"/>
              <a:buNone/>
              <a:defRPr/>
            </a:pPr>
            <a:endParaRPr lang="fr-FR" dirty="0">
              <a:effectLst>
                <a:outerShdw blurRad="38100" dist="38100" dir="2700000" algn="tl">
                  <a:srgbClr val="000000">
                    <a:alpha val="43137"/>
                  </a:srgbClr>
                </a:outerShdw>
              </a:effectLst>
            </a:endParaRPr>
          </a:p>
        </p:txBody>
      </p:sp>
      <p:sp>
        <p:nvSpPr>
          <p:cNvPr id="4" name="Espace réservé du contenu 3"/>
          <p:cNvSpPr>
            <a:spLocks noGrp="1"/>
          </p:cNvSpPr>
          <p:nvPr>
            <p:ph sz="half" idx="1"/>
          </p:nvPr>
        </p:nvSpPr>
        <p:spPr>
          <a:xfrm>
            <a:off x="3575050" y="273050"/>
            <a:ext cx="5568950" cy="6469063"/>
          </a:xfrm>
        </p:spPr>
        <p:txBody>
          <a:bodyPr>
            <a:normAutofit fontScale="92500"/>
          </a:bodyPr>
          <a:lstStyle/>
          <a:p>
            <a:pPr marL="548640" indent="-411480" fontAlgn="auto">
              <a:spcAft>
                <a:spcPts val="0"/>
              </a:spcAft>
              <a:buClr>
                <a:schemeClr val="tx1">
                  <a:shade val="95000"/>
                </a:schemeClr>
              </a:buClr>
              <a:buFont typeface="Wingdings 2"/>
              <a:buChar char=""/>
              <a:defRPr/>
            </a:pPr>
            <a:r>
              <a:rPr lang="fr-FR" dirty="0" smtClean="0"/>
              <a:t>Avant bras en Supination contact au niveau de l’olécrane, aucun appuis ne s’exerce sur la gouttière</a:t>
            </a:r>
          </a:p>
          <a:p>
            <a:pPr marL="548640" indent="-411480" fontAlgn="auto">
              <a:spcAft>
                <a:spcPts val="0"/>
              </a:spcAft>
              <a:buClr>
                <a:schemeClr val="tx1">
                  <a:shade val="95000"/>
                </a:schemeClr>
              </a:buClr>
              <a:buFont typeface="Wingdings 2"/>
              <a:buChar char=""/>
              <a:defRPr/>
            </a:pPr>
            <a:r>
              <a:rPr lang="fr-FR" dirty="0" smtClean="0"/>
              <a:t>A défaut position neutre</a:t>
            </a:r>
          </a:p>
          <a:p>
            <a:pPr marL="548640" indent="-411480" fontAlgn="auto">
              <a:spcAft>
                <a:spcPts val="0"/>
              </a:spcAft>
              <a:buClr>
                <a:schemeClr val="tx1">
                  <a:shade val="95000"/>
                </a:schemeClr>
              </a:buClr>
              <a:buFont typeface="Wingdings 2"/>
              <a:buChar char=""/>
              <a:defRPr/>
            </a:pPr>
            <a:r>
              <a:rPr lang="fr-FR" dirty="0" smtClean="0"/>
              <a:t>Sur appuis bras latéraux abduction de l’avant bras &lt;90°</a:t>
            </a:r>
          </a:p>
          <a:p>
            <a:pPr marL="548640" indent="-411480" fontAlgn="auto">
              <a:spcAft>
                <a:spcPts val="0"/>
              </a:spcAft>
              <a:buClr>
                <a:schemeClr val="tx1">
                  <a:shade val="95000"/>
                </a:schemeClr>
              </a:buClr>
              <a:buFont typeface="Wingdings 2"/>
              <a:buChar char=""/>
              <a:defRPr/>
            </a:pPr>
            <a:r>
              <a:rPr lang="fr-FR" dirty="0" smtClean="0"/>
              <a:t>Bras le long du corps maintenus par enroulement dans des draps ou par gouttières </a:t>
            </a:r>
          </a:p>
          <a:p>
            <a:pPr marL="548640" indent="-411480" fontAlgn="auto">
              <a:spcAft>
                <a:spcPts val="0"/>
              </a:spcAft>
              <a:buClr>
                <a:schemeClr val="tx1">
                  <a:shade val="95000"/>
                </a:schemeClr>
              </a:buClr>
              <a:buFont typeface="Wingdings 2"/>
              <a:buChar char=""/>
              <a:defRPr/>
            </a:pPr>
            <a:r>
              <a:rPr lang="fr-FR" dirty="0" smtClean="0"/>
              <a:t>Géloses au niveau des points compression</a:t>
            </a:r>
          </a:p>
          <a:p>
            <a:pPr marL="548640" indent="-411480" fontAlgn="auto">
              <a:spcAft>
                <a:spcPts val="0"/>
              </a:spcAft>
              <a:buClr>
                <a:schemeClr val="tx1">
                  <a:shade val="95000"/>
                </a:schemeClr>
              </a:buClr>
              <a:buFont typeface="Wingdings 2"/>
              <a:buChar char=""/>
              <a:defRPr/>
            </a:pPr>
            <a:r>
              <a:rPr lang="fr-FR" dirty="0" smtClean="0"/>
              <a:t>Vérification présence d’un pouls périphérique recoloration cutanée et onde pulsée à l’oxymétrie</a:t>
            </a:r>
          </a:p>
          <a:p>
            <a:pPr marL="548640" indent="-411480" fontAlgn="auto">
              <a:spcAft>
                <a:spcPts val="0"/>
              </a:spcAft>
              <a:buClr>
                <a:schemeClr val="tx1">
                  <a:shade val="95000"/>
                </a:schemeClr>
              </a:buClr>
              <a:buFont typeface="Wingdings 2"/>
              <a:buChar char=""/>
              <a:defRPr/>
            </a:pPr>
            <a:r>
              <a:rPr lang="fr-FR" dirty="0" smtClean="0"/>
              <a:t>Mobilisation per opératoire</a:t>
            </a:r>
            <a:endParaRPr lang="fr-FR" dirty="0"/>
          </a:p>
        </p:txBody>
      </p:sp>
      <p:pic>
        <p:nvPicPr>
          <p:cNvPr id="3074" name="Picture 2" descr="C:\Users\ANGEL\Pictures\vlcsnap-2010-02-12-21h01m54s26.png"/>
          <p:cNvPicPr>
            <a:picLocks noChangeAspect="1" noChangeArrowheads="1"/>
          </p:cNvPicPr>
          <p:nvPr/>
        </p:nvPicPr>
        <p:blipFill>
          <a:blip r:embed="rId2"/>
          <a:srcRect/>
          <a:stretch>
            <a:fillRect/>
          </a:stretch>
        </p:blipFill>
        <p:spPr bwMode="auto">
          <a:xfrm>
            <a:off x="0" y="1773238"/>
            <a:ext cx="3779838" cy="4398962"/>
          </a:xfrm>
          <a:prstGeom prst="rect">
            <a:avLst/>
          </a:prstGeom>
          <a:noFill/>
          <a:effectLst>
            <a:outerShdw blurRad="50800" dist="38100" algn="l" rotWithShape="0">
              <a:prstClr val="black">
                <a:alpha val="40000"/>
              </a:prstClr>
            </a:outerShdw>
          </a:effectLst>
        </p:spPr>
      </p:pic>
      <p:sp>
        <p:nvSpPr>
          <p:cNvPr id="6" name="Espace réservé du pied de page 5"/>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t>Complications Respiratoires</a:t>
            </a:r>
            <a:endParaRPr lang="fr-FR" dirty="0"/>
          </a:p>
        </p:txBody>
      </p:sp>
      <p:sp>
        <p:nvSpPr>
          <p:cNvPr id="3" name="Espace réservé du contenu 2"/>
          <p:cNvSpPr>
            <a:spLocks noGrp="1"/>
          </p:cNvSpPr>
          <p:nvPr>
            <p:ph idx="1"/>
          </p:nvPr>
        </p:nvSpPr>
        <p:spPr/>
        <p:txBody>
          <a:bodyPr>
            <a:normAutofit fontScale="85000" lnSpcReduction="20000"/>
          </a:bodyPr>
          <a:lstStyle/>
          <a:p>
            <a:pPr marL="548640" indent="-411480" fontAlgn="auto">
              <a:spcAft>
                <a:spcPts val="0"/>
              </a:spcAft>
              <a:buClr>
                <a:schemeClr val="tx1">
                  <a:shade val="95000"/>
                </a:schemeClr>
              </a:buClr>
              <a:buFont typeface="Wingdings 2"/>
              <a:buNone/>
              <a:defRPr/>
            </a:pPr>
            <a:r>
              <a:rPr lang="fr-FR" dirty="0" smtClean="0"/>
              <a:t> </a:t>
            </a:r>
          </a:p>
          <a:p>
            <a:pPr marL="548640" indent="-411480" fontAlgn="auto">
              <a:spcAft>
                <a:spcPts val="0"/>
              </a:spcAft>
              <a:buClr>
                <a:schemeClr val="tx1">
                  <a:shade val="95000"/>
                </a:schemeClr>
              </a:buClr>
              <a:buFont typeface="Wingdings 2"/>
              <a:buNone/>
              <a:defRPr/>
            </a:pPr>
            <a:r>
              <a:rPr lang="fr-FR" dirty="0" smtClean="0"/>
              <a:t>La position du patient modifie :</a:t>
            </a:r>
          </a:p>
          <a:p>
            <a:pPr marL="548640" indent="-411480" fontAlgn="auto">
              <a:spcAft>
                <a:spcPts val="0"/>
              </a:spcAft>
              <a:buClr>
                <a:schemeClr val="tx1">
                  <a:shade val="95000"/>
                </a:schemeClr>
              </a:buClr>
              <a:buFont typeface="Wingdings 2"/>
              <a:buNone/>
              <a:defRPr/>
            </a:pPr>
            <a:endParaRPr lang="fr-FR" dirty="0" smtClean="0"/>
          </a:p>
          <a:p>
            <a:pPr marL="548640" indent="-411480" fontAlgn="auto">
              <a:spcAft>
                <a:spcPts val="0"/>
              </a:spcAft>
              <a:buClr>
                <a:schemeClr val="tx1">
                  <a:shade val="95000"/>
                </a:schemeClr>
              </a:buClr>
              <a:buFont typeface="Wingdings 2"/>
              <a:buChar char=""/>
              <a:defRPr/>
            </a:pPr>
            <a:r>
              <a:rPr lang="fr-FR" dirty="0" smtClean="0"/>
              <a:t>Les volumes pulmonaires</a:t>
            </a:r>
          </a:p>
          <a:p>
            <a:pPr marL="548640" indent="-411480" fontAlgn="auto">
              <a:spcAft>
                <a:spcPts val="0"/>
              </a:spcAft>
              <a:buClr>
                <a:schemeClr val="tx1">
                  <a:shade val="95000"/>
                </a:schemeClr>
              </a:buClr>
              <a:buFont typeface="Wingdings 2"/>
              <a:buChar char=""/>
              <a:defRPr/>
            </a:pPr>
            <a:r>
              <a:rPr lang="fr-FR" dirty="0" smtClean="0"/>
              <a:t>La distribution intra pulmonaire des gaz inspirés  </a:t>
            </a:r>
          </a:p>
          <a:p>
            <a:pPr marL="548640" indent="-411480" fontAlgn="auto">
              <a:spcAft>
                <a:spcPts val="0"/>
              </a:spcAft>
              <a:buClr>
                <a:schemeClr val="tx1">
                  <a:shade val="95000"/>
                </a:schemeClr>
              </a:buClr>
              <a:buFont typeface="Wingdings 2"/>
              <a:buChar char=""/>
              <a:defRPr/>
            </a:pPr>
            <a:r>
              <a:rPr lang="fr-FR" dirty="0" smtClean="0"/>
              <a:t>Le débit sanguin pulmonaire.</a:t>
            </a:r>
          </a:p>
          <a:p>
            <a:pPr marL="548640" indent="-411480" fontAlgn="auto">
              <a:spcAft>
                <a:spcPts val="0"/>
              </a:spcAft>
              <a:buClr>
                <a:schemeClr val="tx1">
                  <a:shade val="95000"/>
                </a:schemeClr>
              </a:buClr>
              <a:buFont typeface="Wingdings 2"/>
              <a:buNone/>
              <a:defRPr/>
            </a:pPr>
            <a:r>
              <a:rPr lang="fr-FR" dirty="0" smtClean="0"/>
              <a:t>La </a:t>
            </a:r>
            <a:r>
              <a:rPr lang="fr-FR" b="1" dirty="0" smtClean="0"/>
              <a:t>force de gravité</a:t>
            </a:r>
            <a:r>
              <a:rPr lang="fr-FR" dirty="0" smtClean="0"/>
              <a:t> joue un </a:t>
            </a:r>
            <a:r>
              <a:rPr lang="fr-FR" b="1" dirty="0" smtClean="0"/>
              <a:t>rôle essentiel</a:t>
            </a:r>
            <a:r>
              <a:rPr lang="fr-FR" dirty="0" smtClean="0"/>
              <a:t> dans les </a:t>
            </a:r>
            <a:r>
              <a:rPr lang="fr-FR" b="1" dirty="0" smtClean="0"/>
              <a:t>variations positionnelles</a:t>
            </a:r>
            <a:r>
              <a:rPr lang="fr-FR" dirty="0" smtClean="0"/>
              <a:t> de la ventilation par les </a:t>
            </a:r>
            <a:r>
              <a:rPr lang="fr-FR" b="1" dirty="0" smtClean="0"/>
              <a:t>modifications hémodynamiques et respiratoires </a:t>
            </a:r>
            <a:r>
              <a:rPr lang="fr-FR" dirty="0" smtClean="0"/>
              <a:t>qu’elle induit. </a:t>
            </a:r>
          </a:p>
          <a:p>
            <a:pPr marL="548640" indent="-411480" fontAlgn="auto">
              <a:spcAft>
                <a:spcPts val="0"/>
              </a:spcAft>
              <a:buClr>
                <a:schemeClr val="tx1">
                  <a:shade val="95000"/>
                </a:schemeClr>
              </a:buClr>
              <a:buFont typeface="Wingdings 2"/>
              <a:buNone/>
              <a:defRPr/>
            </a:pPr>
            <a:r>
              <a:rPr lang="fr-FR" dirty="0" smtClean="0"/>
              <a:t>Les </a:t>
            </a:r>
            <a:r>
              <a:rPr lang="fr-FR" b="1" dirty="0" smtClean="0"/>
              <a:t>agents anesthésiques</a:t>
            </a:r>
            <a:r>
              <a:rPr lang="fr-FR" dirty="0" smtClean="0"/>
              <a:t> ont un </a:t>
            </a:r>
            <a:r>
              <a:rPr lang="fr-FR" b="1" dirty="0" smtClean="0"/>
              <a:t>effet restrictif</a:t>
            </a:r>
            <a:r>
              <a:rPr lang="fr-FR" dirty="0" smtClean="0"/>
              <a:t> sur les volumes pulmonaires avec </a:t>
            </a:r>
            <a:r>
              <a:rPr lang="fr-FR" b="1" dirty="0" smtClean="0"/>
              <a:t>diminution </a:t>
            </a:r>
            <a:r>
              <a:rPr lang="fr-FR" dirty="0" smtClean="0"/>
              <a:t>de la capacité résiduelle fonctionnelle (</a:t>
            </a:r>
            <a:r>
              <a:rPr lang="fr-FR" b="1" dirty="0" smtClean="0"/>
              <a:t>CRF</a:t>
            </a:r>
            <a:r>
              <a:rPr lang="fr-FR" dirty="0" smtClean="0"/>
              <a:t>). Le risque respiratoire postural est multifactoriel. </a:t>
            </a:r>
          </a:p>
          <a:p>
            <a:pPr marL="548640" indent="-411480" fontAlgn="auto">
              <a:spcAft>
                <a:spcPts val="0"/>
              </a:spcAft>
              <a:buClr>
                <a:schemeClr val="tx1">
                  <a:shade val="95000"/>
                </a:schemeClr>
              </a:buClr>
              <a:buFont typeface="Wingdings 2"/>
              <a:buChar char=""/>
              <a:defRPr/>
            </a:pPr>
            <a:endParaRPr lang="fr-FR" dirty="0"/>
          </a:p>
        </p:txBody>
      </p:sp>
      <p:sp>
        <p:nvSpPr>
          <p:cNvPr id="4" name="Espace réservé du pied de page 3"/>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fontAlgn="auto">
              <a:spcAft>
                <a:spcPts val="0"/>
              </a:spcAft>
              <a:defRPr/>
            </a:pPr>
            <a:r>
              <a:rPr lang="fr-FR" dirty="0" smtClean="0"/>
              <a:t>Agents anesthésiques </a:t>
            </a:r>
            <a:br>
              <a:rPr lang="fr-FR" dirty="0" smtClean="0"/>
            </a:br>
            <a:r>
              <a:rPr lang="fr-FR" dirty="0" smtClean="0"/>
              <a:t> effet restrictif </a:t>
            </a:r>
            <a:endParaRPr lang="fr-FR" dirty="0"/>
          </a:p>
        </p:txBody>
      </p:sp>
      <p:pic>
        <p:nvPicPr>
          <p:cNvPr id="4098" name="Picture 2" descr="C:\Users\ANGEL\Pictures\vlcsnap-2010-03-06-10h03m59s107.png"/>
          <p:cNvPicPr>
            <a:picLocks noGrp="1" noChangeAspect="1" noChangeArrowheads="1"/>
          </p:cNvPicPr>
          <p:nvPr>
            <p:ph idx="1"/>
          </p:nvPr>
        </p:nvPicPr>
        <p:blipFill>
          <a:blip r:embed="rId2" cstate="print"/>
          <a:srcRect/>
          <a:stretch>
            <a:fillRect/>
          </a:stretch>
        </p:blipFill>
        <p:spPr>
          <a:xfrm>
            <a:off x="179512" y="2492896"/>
            <a:ext cx="5587288" cy="4190466"/>
          </a:xfrm>
          <a:scene3d>
            <a:camera prst="orthographicFront"/>
            <a:lightRig rig="threePt" dir="t"/>
          </a:scene3d>
          <a:sp3d>
            <a:bevelT/>
          </a:sp3d>
        </p:spPr>
      </p:pic>
      <p:pic>
        <p:nvPicPr>
          <p:cNvPr id="28675" name="Picture 2" descr="C:\Users\ANGEL\Pictures\vlcsnap-2010-03-06-10h05m15s102.png"/>
          <p:cNvPicPr>
            <a:picLocks noChangeAspect="1" noChangeArrowheads="1"/>
          </p:cNvPicPr>
          <p:nvPr/>
        </p:nvPicPr>
        <p:blipFill>
          <a:blip r:embed="rId3"/>
          <a:srcRect/>
          <a:stretch>
            <a:fillRect/>
          </a:stretch>
        </p:blipFill>
        <p:spPr bwMode="auto">
          <a:xfrm>
            <a:off x="5414963" y="1628775"/>
            <a:ext cx="3729037" cy="2797175"/>
          </a:xfrm>
          <a:prstGeom prst="rect">
            <a:avLst/>
          </a:prstGeom>
          <a:noFill/>
          <a:ln w="9525">
            <a:noFill/>
            <a:miter lim="800000"/>
            <a:headEnd/>
            <a:tailEnd/>
          </a:ln>
        </p:spPr>
      </p:pic>
      <p:sp>
        <p:nvSpPr>
          <p:cNvPr id="5" name="Espace réservé du pied de page 4"/>
          <p:cNvSpPr>
            <a:spLocks noGrp="1"/>
          </p:cNvSpPr>
          <p:nvPr>
            <p:ph type="ftr" sz="quarter" idx="11"/>
          </p:nvPr>
        </p:nvSpPr>
        <p:spPr>
          <a:xfrm>
            <a:off x="6084888" y="6416675"/>
            <a:ext cx="2951162" cy="365125"/>
          </a:xfrm>
        </p:spPr>
        <p:txBody>
          <a:bodyPr/>
          <a:lstStyle/>
          <a:p>
            <a:pPr>
              <a:defRPr/>
            </a:pPr>
            <a:r>
              <a:rPr lang="fr-FR" dirty="0"/>
              <a:t>BAYER Angélique TIP EIADE 2010 </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3672408" cy="1224136"/>
          </a:xfrm>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sz="2400" dirty="0" smtClean="0">
                <a:solidFill>
                  <a:schemeClr val="tx1"/>
                </a:solidFill>
              </a:rPr>
              <a:t>Physiologie</a:t>
            </a:r>
            <a:br>
              <a:rPr lang="fr-FR" sz="2400" dirty="0" smtClean="0">
                <a:solidFill>
                  <a:schemeClr val="tx1"/>
                </a:solidFill>
              </a:rPr>
            </a:br>
            <a:r>
              <a:rPr lang="fr-FR" sz="2400" dirty="0" smtClean="0">
                <a:solidFill>
                  <a:schemeClr val="tx1"/>
                </a:solidFill>
              </a:rPr>
              <a:t>hypoxémie et atélectasies </a:t>
            </a:r>
            <a:endParaRPr lang="fr-FR" sz="2400" dirty="0">
              <a:solidFill>
                <a:schemeClr val="tx1"/>
              </a:solidFill>
            </a:endParaRPr>
          </a:p>
        </p:txBody>
      </p:sp>
      <p:sp>
        <p:nvSpPr>
          <p:cNvPr id="29698" name="Espace réservé du texte 2"/>
          <p:cNvSpPr>
            <a:spLocks noGrp="1"/>
          </p:cNvSpPr>
          <p:nvPr>
            <p:ph type="body" idx="2"/>
          </p:nvPr>
        </p:nvSpPr>
        <p:spPr/>
        <p:txBody>
          <a:bodyPr/>
          <a:lstStyle/>
          <a:p>
            <a:r>
              <a:rPr lang="fr-FR" sz="2000" smtClean="0"/>
              <a:t>Cette diminution du volume pulmonaire de repos </a:t>
            </a:r>
            <a:r>
              <a:rPr lang="fr-FR" sz="2000" b="1" smtClean="0"/>
              <a:t>entraîne des micro-atélectasies</a:t>
            </a:r>
            <a:r>
              <a:rPr lang="fr-FR" sz="2000" smtClean="0"/>
              <a:t> prédominantes dans les zones pulmonaires déclives.</a:t>
            </a:r>
          </a:p>
          <a:p>
            <a:endParaRPr lang="fr-FR" sz="2000" smtClean="0"/>
          </a:p>
          <a:p>
            <a:r>
              <a:rPr lang="fr-FR" sz="2000" b="1" smtClean="0"/>
              <a:t>modification des rapports ventilation-perfusion</a:t>
            </a:r>
            <a:r>
              <a:rPr lang="fr-FR" sz="2000" smtClean="0"/>
              <a:t> caractérisée par une augmentation de la </a:t>
            </a:r>
            <a:r>
              <a:rPr lang="fr-FR" sz="2000" b="1" smtClean="0"/>
              <a:t>différence alvéolo-artérielle en oxygène</a:t>
            </a:r>
            <a:r>
              <a:rPr lang="fr-FR" sz="2000" smtClean="0"/>
              <a:t>. </a:t>
            </a:r>
          </a:p>
          <a:p>
            <a:endParaRPr lang="fr-FR" sz="2000" smtClean="0"/>
          </a:p>
          <a:p>
            <a:endParaRPr lang="fr-FR" smtClean="0"/>
          </a:p>
          <a:p>
            <a:endParaRPr lang="fr-FR" smtClean="0"/>
          </a:p>
        </p:txBody>
      </p:sp>
      <p:pic>
        <p:nvPicPr>
          <p:cNvPr id="5122" name="Picture 2" descr="C:\Users\ANGEL\Pictures\vlcsnap-2010-03-06-10h05m41s97.png"/>
          <p:cNvPicPr>
            <a:picLocks noGrp="1" noChangeAspect="1" noChangeArrowheads="1"/>
          </p:cNvPicPr>
          <p:nvPr>
            <p:ph sz="half" idx="1"/>
          </p:nvPr>
        </p:nvPicPr>
        <p:blipFill>
          <a:blip r:embed="rId2" cstate="print"/>
          <a:srcRect/>
          <a:stretch>
            <a:fillRect/>
          </a:stretch>
        </p:blipFill>
        <p:spPr>
          <a:xfrm>
            <a:off x="3786182" y="3357562"/>
            <a:ext cx="5000660" cy="3191412"/>
          </a:xfrm>
          <a:scene3d>
            <a:camera prst="perspectiveFront"/>
            <a:lightRig rig="threePt" dir="t"/>
          </a:scene3d>
        </p:spPr>
      </p:pic>
      <p:pic>
        <p:nvPicPr>
          <p:cNvPr id="5123" name="Picture 3" descr="C:\Users\ANGEL\Pictures\vlcsnap-2010-03-06-10h06m03s70.png"/>
          <p:cNvPicPr>
            <a:picLocks noChangeAspect="1" noChangeArrowheads="1"/>
          </p:cNvPicPr>
          <p:nvPr/>
        </p:nvPicPr>
        <p:blipFill>
          <a:blip r:embed="rId3" cstate="print"/>
          <a:srcRect/>
          <a:stretch>
            <a:fillRect/>
          </a:stretch>
        </p:blipFill>
        <p:spPr bwMode="auto">
          <a:xfrm>
            <a:off x="3929058" y="214290"/>
            <a:ext cx="4714908" cy="2702734"/>
          </a:xfrm>
          <a:prstGeom prst="rect">
            <a:avLst/>
          </a:prstGeom>
          <a:noFill/>
          <a:scene3d>
            <a:camera prst="perspectiveLeft"/>
            <a:lightRig rig="threePt" dir="t"/>
          </a:scene3d>
        </p:spPr>
      </p:pic>
      <p:sp>
        <p:nvSpPr>
          <p:cNvPr id="7" name="Espace réservé du pied de page 6"/>
          <p:cNvSpPr>
            <a:spLocks noGrp="1"/>
          </p:cNvSpPr>
          <p:nvPr>
            <p:ph type="ftr" sz="quarter" idx="11"/>
          </p:nvPr>
        </p:nvSpPr>
        <p:spPr>
          <a:xfrm>
            <a:off x="6227763" y="6416675"/>
            <a:ext cx="2808287" cy="365125"/>
          </a:xfrm>
        </p:spPr>
        <p:txBody>
          <a:bodyPr/>
          <a:lstStyle/>
          <a:p>
            <a:pPr>
              <a:defRPr/>
            </a:pPr>
            <a:r>
              <a:rPr lang="fr-FR" dirty="0"/>
              <a:t>BAYER Angélique TIP EIADE 2010 </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869934"/>
          </a:xfrm>
        </p:spPr>
        <p:style>
          <a:lnRef idx="1">
            <a:schemeClr val="accent6"/>
          </a:lnRef>
          <a:fillRef idx="2">
            <a:schemeClr val="accent6"/>
          </a:fillRef>
          <a:effectRef idx="1">
            <a:schemeClr val="accent6"/>
          </a:effectRef>
          <a:fontRef idx="minor">
            <a:schemeClr val="dk1"/>
          </a:fontRef>
        </p:style>
        <p:txBody>
          <a:bodyPr>
            <a:noAutofit/>
          </a:bodyPr>
          <a:lstStyle/>
          <a:p>
            <a:pPr fontAlgn="auto">
              <a:spcAft>
                <a:spcPts val="0"/>
              </a:spcAft>
              <a:defRPr/>
            </a:pPr>
            <a:r>
              <a:rPr lang="fr-FR" sz="2800" dirty="0" smtClean="0">
                <a:solidFill>
                  <a:schemeClr val="tx1"/>
                </a:solidFill>
              </a:rPr>
              <a:t>Mesures Préventives</a:t>
            </a:r>
            <a:endParaRPr lang="fr-FR" sz="2800" dirty="0">
              <a:solidFill>
                <a:schemeClr val="tx1"/>
              </a:solidFill>
            </a:endParaRPr>
          </a:p>
        </p:txBody>
      </p:sp>
      <p:sp>
        <p:nvSpPr>
          <p:cNvPr id="4" name="Espace réservé du texte 3"/>
          <p:cNvSpPr>
            <a:spLocks noGrp="1"/>
          </p:cNvSpPr>
          <p:nvPr>
            <p:ph type="body" idx="2"/>
          </p:nvPr>
        </p:nvSpPr>
        <p:spPr>
          <a:xfrm>
            <a:off x="0" y="1412875"/>
            <a:ext cx="3465513" cy="5329238"/>
          </a:xfrm>
        </p:spPr>
        <p:txBody>
          <a:bodyPr>
            <a:normAutofit lnSpcReduction="10000"/>
          </a:bodyPr>
          <a:lstStyle/>
          <a:p>
            <a:pPr fontAlgn="auto">
              <a:spcAft>
                <a:spcPts val="0"/>
              </a:spcAft>
              <a:buClr>
                <a:schemeClr val="tx1">
                  <a:shade val="95000"/>
                </a:schemeClr>
              </a:buClr>
              <a:buFont typeface="Wingdings 2"/>
              <a:buNone/>
              <a:defRPr/>
            </a:pPr>
            <a:endParaRPr lang="fr-FR" sz="1600" dirty="0" smtClean="0"/>
          </a:p>
          <a:p>
            <a:pPr fontAlgn="auto">
              <a:spcAft>
                <a:spcPts val="0"/>
              </a:spcAft>
              <a:buClr>
                <a:schemeClr val="tx1">
                  <a:shade val="95000"/>
                </a:schemeClr>
              </a:buClr>
              <a:buFont typeface="Wingdings 2"/>
              <a:buNone/>
              <a:defRPr/>
            </a:pPr>
            <a:r>
              <a:rPr lang="fr-FR" sz="1800" dirty="0" smtClean="0"/>
              <a:t>L’induction anesthésique en: </a:t>
            </a:r>
            <a:r>
              <a:rPr lang="fr-FR" sz="1800" dirty="0" smtClean="0">
                <a:effectLst>
                  <a:outerShdw blurRad="38100" dist="38100" dir="2700000" algn="tl">
                    <a:srgbClr val="000000">
                      <a:alpha val="43137"/>
                    </a:srgbClr>
                  </a:outerShdw>
                </a:effectLst>
              </a:rPr>
              <a:t>pression positive </a:t>
            </a:r>
          </a:p>
          <a:p>
            <a:pPr fontAlgn="auto">
              <a:spcAft>
                <a:spcPts val="0"/>
              </a:spcAft>
              <a:buClr>
                <a:schemeClr val="tx1">
                  <a:shade val="95000"/>
                </a:schemeClr>
              </a:buClr>
              <a:buFont typeface="Wingdings 2"/>
              <a:buNone/>
              <a:defRPr/>
            </a:pPr>
            <a:r>
              <a:rPr lang="fr-FR" sz="1800" dirty="0" smtClean="0"/>
              <a:t>réalisation </a:t>
            </a:r>
            <a:r>
              <a:rPr lang="fr-FR" sz="1800" dirty="0" smtClean="0">
                <a:effectLst>
                  <a:outerShdw blurRad="38100" dist="38100" dir="2700000" algn="tl">
                    <a:srgbClr val="000000">
                      <a:alpha val="43137"/>
                    </a:srgbClr>
                  </a:outerShdw>
                </a:effectLst>
              </a:rPr>
              <a:t>d’insufflation régulière </a:t>
            </a:r>
            <a:r>
              <a:rPr lang="fr-FR" sz="1800" dirty="0" smtClean="0"/>
              <a:t>à la capacité vitale ont prouvé leur efficacité dans la prévention des atélectasies posturales chez le sujet sain. </a:t>
            </a:r>
          </a:p>
          <a:p>
            <a:pPr fontAlgn="auto">
              <a:spcAft>
                <a:spcPts val="0"/>
              </a:spcAft>
              <a:buClr>
                <a:schemeClr val="tx1">
                  <a:shade val="95000"/>
                </a:schemeClr>
              </a:buClr>
              <a:buFont typeface="Wingdings 2"/>
              <a:buNone/>
              <a:defRPr/>
            </a:pPr>
            <a:endParaRPr lang="fr-FR" sz="1800" dirty="0" smtClean="0"/>
          </a:p>
          <a:p>
            <a:pPr fontAlgn="auto">
              <a:spcAft>
                <a:spcPts val="0"/>
              </a:spcAft>
              <a:buClr>
                <a:schemeClr val="tx1">
                  <a:shade val="95000"/>
                </a:schemeClr>
              </a:buClr>
              <a:buFont typeface="Wingdings 2"/>
              <a:buNone/>
              <a:defRPr/>
            </a:pPr>
            <a:r>
              <a:rPr lang="fr-FR" sz="1800" dirty="0" smtClean="0"/>
              <a:t>L’induction anesthésique du sujet obèse en </a:t>
            </a:r>
            <a:r>
              <a:rPr lang="fr-FR" sz="1800" dirty="0" smtClean="0">
                <a:effectLst>
                  <a:outerShdw blurRad="38100" dist="38100" dir="2700000" algn="tl">
                    <a:srgbClr val="000000">
                      <a:alpha val="43137"/>
                    </a:srgbClr>
                  </a:outerShdw>
                </a:effectLst>
              </a:rPr>
              <a:t>proclive à 30° </a:t>
            </a:r>
          </a:p>
          <a:p>
            <a:pPr fontAlgn="auto">
              <a:spcAft>
                <a:spcPts val="0"/>
              </a:spcAft>
              <a:buClr>
                <a:schemeClr val="tx1">
                  <a:shade val="95000"/>
                </a:schemeClr>
              </a:buClr>
              <a:buFont typeface="Wingdings 2"/>
              <a:buNone/>
              <a:defRPr/>
            </a:pPr>
            <a:endParaRPr lang="fr-FR" sz="1800" dirty="0" smtClean="0"/>
          </a:p>
          <a:p>
            <a:pPr fontAlgn="auto">
              <a:spcAft>
                <a:spcPts val="0"/>
              </a:spcAft>
              <a:buClr>
                <a:schemeClr val="tx1">
                  <a:shade val="95000"/>
                </a:schemeClr>
              </a:buClr>
              <a:buFont typeface="Wingdings 2"/>
              <a:buNone/>
              <a:defRPr/>
            </a:pPr>
            <a:r>
              <a:rPr lang="fr-FR" sz="1800" dirty="0" smtClean="0"/>
              <a:t>Le décubitus dorsal améliore la mécanique diaphragmatique et permet une répartition plus homogène de la circulation pulmonaire. </a:t>
            </a:r>
          </a:p>
          <a:p>
            <a:pPr fontAlgn="auto">
              <a:spcAft>
                <a:spcPts val="0"/>
              </a:spcAft>
              <a:buClr>
                <a:schemeClr val="tx1">
                  <a:shade val="95000"/>
                </a:schemeClr>
              </a:buClr>
              <a:buFont typeface="Wingdings 2"/>
              <a:buNone/>
              <a:defRPr/>
            </a:pPr>
            <a:r>
              <a:rPr lang="fr-FR" sz="1800" dirty="0" smtClean="0"/>
              <a:t>Adapter la Fio2&gt;0.6</a:t>
            </a:r>
          </a:p>
          <a:p>
            <a:pPr fontAlgn="auto">
              <a:spcAft>
                <a:spcPts val="0"/>
              </a:spcAft>
              <a:buClr>
                <a:schemeClr val="tx1">
                  <a:shade val="95000"/>
                </a:schemeClr>
              </a:buClr>
              <a:buFont typeface="Wingdings 2"/>
              <a:buNone/>
              <a:defRPr/>
            </a:pPr>
            <a:r>
              <a:rPr lang="fr-FR" sz="1800" dirty="0" smtClean="0"/>
              <a:t>Control </a:t>
            </a:r>
            <a:r>
              <a:rPr lang="fr-FR" sz="1800" smtClean="0"/>
              <a:t>des pressions</a:t>
            </a:r>
            <a:endParaRPr lang="fr-FR" sz="1800" dirty="0" smtClean="0"/>
          </a:p>
          <a:p>
            <a:pPr fontAlgn="auto">
              <a:spcAft>
                <a:spcPts val="0"/>
              </a:spcAft>
              <a:buClr>
                <a:schemeClr val="tx1">
                  <a:shade val="95000"/>
                </a:schemeClr>
              </a:buClr>
              <a:buFont typeface="Wingdings 2"/>
              <a:buNone/>
              <a:defRPr/>
            </a:pPr>
            <a:endParaRPr lang="fr-FR" sz="1800" dirty="0"/>
          </a:p>
        </p:txBody>
      </p:sp>
      <p:pic>
        <p:nvPicPr>
          <p:cNvPr id="6146" name="Picture 2" descr="C:\Users\ANGEL\Pictures\vlcsnap-2010-03-06-10h03m47s238.png"/>
          <p:cNvPicPr>
            <a:picLocks noGrp="1" noChangeAspect="1" noChangeArrowheads="1"/>
          </p:cNvPicPr>
          <p:nvPr>
            <p:ph sz="half" idx="1"/>
          </p:nvPr>
        </p:nvPicPr>
        <p:blipFill>
          <a:blip r:embed="rId2" cstate="print"/>
          <a:srcRect/>
          <a:stretch>
            <a:fillRect/>
          </a:stretch>
        </p:blipFill>
        <p:spPr>
          <a:xfrm>
            <a:off x="3575050" y="1282700"/>
            <a:ext cx="5111750" cy="4360878"/>
          </a:xfrm>
          <a:scene3d>
            <a:camera prst="isometricOffAxis1Right"/>
            <a:lightRig rig="threePt" dir="t"/>
          </a:scene3d>
        </p:spPr>
      </p:pic>
      <p:sp>
        <p:nvSpPr>
          <p:cNvPr id="5" name="Espace réservé du pied de page 4"/>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4294967295"/>
          </p:nvPr>
        </p:nvSpPr>
        <p:spPr>
          <a:xfrm>
            <a:off x="0" y="476250"/>
            <a:ext cx="4038600" cy="5649913"/>
          </a:xfrm>
        </p:spPr>
        <p:txBody>
          <a:bodyPr>
            <a:normAutofit fontScale="92500" lnSpcReduction="10000"/>
          </a:bodyPr>
          <a:lstStyle/>
          <a:p>
            <a:pPr marL="548640" indent="-411480" fontAlgn="auto">
              <a:spcAft>
                <a:spcPts val="0"/>
              </a:spcAft>
              <a:buClr>
                <a:schemeClr val="tx1">
                  <a:shade val="95000"/>
                </a:schemeClr>
              </a:buClr>
              <a:buFont typeface="Wingdings 2"/>
              <a:buChar char=""/>
              <a:defRPr/>
            </a:pPr>
            <a:r>
              <a:rPr lang="fr-FR" b="1" dirty="0" smtClean="0"/>
              <a:t>Tout mouvement céphalique</a:t>
            </a:r>
            <a:r>
              <a:rPr lang="fr-FR" dirty="0" smtClean="0"/>
              <a:t> per opératoire exagéré </a:t>
            </a:r>
            <a:r>
              <a:rPr lang="fr-FR" b="1" dirty="0" smtClean="0"/>
              <a:t>expose à l‘ extubation</a:t>
            </a:r>
            <a:r>
              <a:rPr lang="fr-FR" dirty="0" smtClean="0"/>
              <a:t> ou à </a:t>
            </a:r>
            <a:r>
              <a:rPr lang="fr-FR" b="1" dirty="0" smtClean="0"/>
              <a:t>l'intubation sélective</a:t>
            </a:r>
          </a:p>
          <a:p>
            <a:pPr marL="548640" indent="-411480" fontAlgn="auto">
              <a:spcAft>
                <a:spcPts val="0"/>
              </a:spcAft>
              <a:buClr>
                <a:schemeClr val="tx1">
                  <a:shade val="95000"/>
                </a:schemeClr>
              </a:buClr>
              <a:buFont typeface="Wingdings 2"/>
              <a:buChar char=""/>
              <a:defRPr/>
            </a:pPr>
            <a:r>
              <a:rPr lang="fr-FR" dirty="0" smtClean="0"/>
              <a:t>Toute modification de posture céphalique doit donc s'accompagner impérativement d'une </a:t>
            </a:r>
            <a:r>
              <a:rPr lang="fr-FR" b="1" dirty="0" smtClean="0"/>
              <a:t>auscultation pulmonaire</a:t>
            </a:r>
            <a:r>
              <a:rPr lang="fr-FR" dirty="0" smtClean="0"/>
              <a:t> et de </a:t>
            </a:r>
            <a:r>
              <a:rPr lang="fr-FR" b="1" dirty="0" smtClean="0"/>
              <a:t>l'analyse du capnogramme</a:t>
            </a:r>
            <a:r>
              <a:rPr lang="fr-FR" dirty="0" smtClean="0"/>
              <a:t>.</a:t>
            </a:r>
          </a:p>
          <a:p>
            <a:pPr marL="548640" indent="-411480" fontAlgn="auto">
              <a:spcAft>
                <a:spcPts val="0"/>
              </a:spcAft>
              <a:buClr>
                <a:schemeClr val="tx1">
                  <a:shade val="95000"/>
                </a:schemeClr>
              </a:buClr>
              <a:buFont typeface="Wingdings 2"/>
              <a:buChar char=""/>
              <a:defRPr/>
            </a:pPr>
            <a:endParaRPr lang="fr-FR" dirty="0"/>
          </a:p>
        </p:txBody>
      </p:sp>
      <p:pic>
        <p:nvPicPr>
          <p:cNvPr id="31746" name="Picture 2" descr="C:\Users\ANGEL\Pictures\vlcsnap-2010-03-06-10h07m47s86.png"/>
          <p:cNvPicPr>
            <a:picLocks noGrp="1" noChangeAspect="1" noChangeArrowheads="1"/>
          </p:cNvPicPr>
          <p:nvPr>
            <p:ph sz="half" idx="4294967295"/>
          </p:nvPr>
        </p:nvPicPr>
        <p:blipFill>
          <a:blip r:embed="rId2"/>
          <a:srcRect/>
          <a:stretch>
            <a:fillRect/>
          </a:stretch>
        </p:blipFill>
        <p:spPr>
          <a:xfrm>
            <a:off x="4827588" y="1700213"/>
            <a:ext cx="4316412" cy="4537075"/>
          </a:xfrm>
        </p:spPr>
      </p:pic>
      <p:sp>
        <p:nvSpPr>
          <p:cNvPr id="6" name="Espace réservé du pied de page 5"/>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fontAlgn="auto">
              <a:spcAft>
                <a:spcPts val="0"/>
              </a:spcAft>
              <a:defRPr/>
            </a:pPr>
            <a:r>
              <a:rPr lang="fr-FR" sz="1800" dirty="0" smtClean="0">
                <a:solidFill>
                  <a:schemeClr val="tx1"/>
                </a:solidFill>
              </a:rPr>
              <a:t>. </a:t>
            </a:r>
            <a:endParaRPr lang="fr-FR" sz="1800" dirty="0">
              <a:solidFill>
                <a:schemeClr val="tx1"/>
              </a:solidFill>
            </a:endParaRPr>
          </a:p>
        </p:txBody>
      </p:sp>
      <p:pic>
        <p:nvPicPr>
          <p:cNvPr id="32770" name="Picture 3" descr="C:\Users\ANGEL\Pictures\vlcsnap-2010-03-06-10h07m57s180.png"/>
          <p:cNvPicPr>
            <a:picLocks noGrp="1" noChangeAspect="1" noChangeArrowheads="1"/>
          </p:cNvPicPr>
          <p:nvPr>
            <p:ph sz="half" idx="1"/>
          </p:nvPr>
        </p:nvPicPr>
        <p:blipFill>
          <a:blip r:embed="rId2"/>
          <a:srcRect/>
          <a:stretch>
            <a:fillRect/>
          </a:stretch>
        </p:blipFill>
        <p:spPr>
          <a:xfrm>
            <a:off x="250825" y="260350"/>
            <a:ext cx="4038600" cy="3028950"/>
          </a:xfrm>
        </p:spPr>
      </p:pic>
      <p:sp>
        <p:nvSpPr>
          <p:cNvPr id="6" name="Espace réservé du contenu 5"/>
          <p:cNvSpPr>
            <a:spLocks noGrp="1"/>
          </p:cNvSpPr>
          <p:nvPr>
            <p:ph sz="half" idx="2"/>
          </p:nvPr>
        </p:nvSpPr>
        <p:spPr>
          <a:xfrm>
            <a:off x="4648200" y="333375"/>
            <a:ext cx="4038600" cy="6119813"/>
          </a:xfrm>
        </p:spPr>
        <p:txBody>
          <a:bodyPr>
            <a:normAutofit fontScale="70000" lnSpcReduction="20000"/>
          </a:bodyPr>
          <a:lstStyle/>
          <a:p>
            <a:pPr marL="548640" indent="-411480" fontAlgn="auto">
              <a:spcAft>
                <a:spcPts val="0"/>
              </a:spcAft>
              <a:buClr>
                <a:schemeClr val="tx1">
                  <a:shade val="95000"/>
                </a:schemeClr>
              </a:buClr>
              <a:buFont typeface="Wingdings 2"/>
              <a:buChar char=""/>
              <a:defRPr/>
            </a:pPr>
            <a:r>
              <a:rPr lang="fr-FR" sz="2800" dirty="0" smtClean="0"/>
              <a:t>la flexion ou l'extension cervicale, à partir d'une position neutre, mobilise l'extrémité de la sonde d'intubation de 1,9 cm en moyenne, réalisant entre la position de flexion et d'extension une mobilisation de 1/4 à 1/3 de la longueur totale de la trachée adulte (12 ± 3 cm).</a:t>
            </a:r>
          </a:p>
          <a:p>
            <a:pPr marL="548640" indent="-411480" fontAlgn="auto">
              <a:spcAft>
                <a:spcPts val="0"/>
              </a:spcAft>
              <a:buClr>
                <a:schemeClr val="tx1">
                  <a:shade val="95000"/>
                </a:schemeClr>
              </a:buClr>
              <a:buFont typeface="Wingdings 2"/>
              <a:buChar char=""/>
              <a:defRPr/>
            </a:pPr>
            <a:r>
              <a:rPr lang="fr-FR" sz="2800" dirty="0" smtClean="0"/>
              <a:t/>
            </a:r>
            <a:br>
              <a:rPr lang="fr-FR" sz="2800" dirty="0" smtClean="0"/>
            </a:br>
            <a:r>
              <a:rPr lang="fr-FR" sz="2800" dirty="0" smtClean="0"/>
              <a:t> L'extension de la tête éloigne l'extrémité de la sonde de la carène,</a:t>
            </a:r>
          </a:p>
          <a:p>
            <a:pPr marL="548640" indent="-411480" fontAlgn="auto">
              <a:spcAft>
                <a:spcPts val="0"/>
              </a:spcAft>
              <a:buClr>
                <a:schemeClr val="tx1">
                  <a:shade val="95000"/>
                </a:schemeClr>
              </a:buClr>
              <a:buFont typeface="Wingdings 2"/>
              <a:buChar char=""/>
              <a:defRPr/>
            </a:pPr>
            <a:r>
              <a:rPr lang="fr-FR" sz="2800" dirty="0" smtClean="0"/>
              <a:t> la flexion et la rotation la rapprochent. </a:t>
            </a:r>
            <a:br>
              <a:rPr lang="fr-FR" sz="2800" dirty="0" smtClean="0"/>
            </a:br>
            <a:r>
              <a:rPr lang="fr-FR" sz="2800" dirty="0" smtClean="0"/>
              <a:t>Les positions déclives entraînent un déplacement de la carène vers le haut qui peut dépasser celui de la sonde d'intubation et réaliser une intubation sélective. </a:t>
            </a:r>
            <a:endParaRPr lang="fr-FR" dirty="0"/>
          </a:p>
        </p:txBody>
      </p:sp>
      <p:pic>
        <p:nvPicPr>
          <p:cNvPr id="32772" name="Picture 2" descr="C:\Users\ANGEL\Pictures\vlcsnap-2010-06-16-21h05m32s224.png"/>
          <p:cNvPicPr>
            <a:picLocks noChangeAspect="1" noChangeArrowheads="1"/>
          </p:cNvPicPr>
          <p:nvPr/>
        </p:nvPicPr>
        <p:blipFill>
          <a:blip r:embed="rId3"/>
          <a:srcRect/>
          <a:stretch>
            <a:fillRect/>
          </a:stretch>
        </p:blipFill>
        <p:spPr bwMode="auto">
          <a:xfrm>
            <a:off x="179388" y="3500438"/>
            <a:ext cx="4449762" cy="3241675"/>
          </a:xfrm>
          <a:prstGeom prst="rect">
            <a:avLst/>
          </a:prstGeom>
          <a:noFill/>
          <a:ln w="9525">
            <a:noFill/>
            <a:miter lim="800000"/>
            <a:headEnd/>
            <a:tailEnd/>
          </a:ln>
        </p:spPr>
      </p:pic>
      <p:sp>
        <p:nvSpPr>
          <p:cNvPr id="8" name="Espace réservé du pied de page 7"/>
          <p:cNvSpPr>
            <a:spLocks noGrp="1"/>
          </p:cNvSpPr>
          <p:nvPr>
            <p:ph type="ftr" sz="quarter" idx="11"/>
          </p:nvPr>
        </p:nvSpPr>
        <p:spPr>
          <a:xfrm>
            <a:off x="6732588" y="6381750"/>
            <a:ext cx="2303462" cy="400050"/>
          </a:xfrm>
        </p:spPr>
        <p:txBody>
          <a:bodyPr/>
          <a:lstStyle/>
          <a:p>
            <a:pPr>
              <a:defRPr/>
            </a:pPr>
            <a:r>
              <a:rPr lang="fr-FR" dirty="0"/>
              <a:t>BAYER Angélique </a:t>
            </a:r>
          </a:p>
          <a:p>
            <a:pPr>
              <a:defRPr/>
            </a:pPr>
            <a:r>
              <a:rPr lang="fr-FR" dirty="0"/>
              <a:t>TIP EIADE 2010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t>Complications cardiovasculaires</a:t>
            </a:r>
            <a:endParaRPr lang="fr-FR" dirty="0"/>
          </a:p>
        </p:txBody>
      </p:sp>
      <p:sp>
        <p:nvSpPr>
          <p:cNvPr id="33794" name="Espace réservé du contenu 2"/>
          <p:cNvSpPr>
            <a:spLocks noGrp="1"/>
          </p:cNvSpPr>
          <p:nvPr>
            <p:ph idx="1"/>
          </p:nvPr>
        </p:nvSpPr>
        <p:spPr/>
        <p:txBody>
          <a:bodyPr/>
          <a:lstStyle/>
          <a:p>
            <a:r>
              <a:rPr lang="fr-FR" smtClean="0"/>
              <a:t>En dehors compressions vasculaires directes</a:t>
            </a:r>
          </a:p>
          <a:p>
            <a:r>
              <a:rPr lang="fr-FR" smtClean="0"/>
              <a:t>Modifications répartition de la masse sanguine=contribution déséquilibre l’état HDM</a:t>
            </a:r>
          </a:p>
          <a:p>
            <a:r>
              <a:rPr lang="fr-FR" smtClean="0"/>
              <a:t>Diminution du retour veineux principal déterminant du DC</a:t>
            </a:r>
          </a:p>
          <a:p>
            <a:r>
              <a:rPr lang="fr-FR" smtClean="0"/>
              <a:t>Effets de VM</a:t>
            </a:r>
          </a:p>
          <a:p>
            <a:r>
              <a:rPr lang="fr-FR" smtClean="0"/>
              <a:t>Agents anesthésiques</a:t>
            </a:r>
          </a:p>
          <a:p>
            <a:r>
              <a:rPr lang="fr-FR" smtClean="0"/>
              <a:t>Film fiche révision</a:t>
            </a:r>
          </a:p>
        </p:txBody>
      </p:sp>
      <p:pic>
        <p:nvPicPr>
          <p:cNvPr id="33795" name="Picture 2" descr="vlcsnap-2010-03-06-10h00m48s250"/>
          <p:cNvPicPr>
            <a:picLocks noChangeAspect="1" noChangeArrowheads="1"/>
          </p:cNvPicPr>
          <p:nvPr/>
        </p:nvPicPr>
        <p:blipFill>
          <a:blip r:embed="rId2"/>
          <a:srcRect/>
          <a:stretch>
            <a:fillRect/>
          </a:stretch>
        </p:blipFill>
        <p:spPr bwMode="auto">
          <a:xfrm>
            <a:off x="4600575" y="3573463"/>
            <a:ext cx="4543425" cy="3284537"/>
          </a:xfrm>
          <a:prstGeom prst="rect">
            <a:avLst/>
          </a:prstGeom>
          <a:noFill/>
          <a:ln w="9525">
            <a:noFill/>
            <a:miter lim="800000"/>
            <a:headEnd/>
            <a:tailEnd/>
          </a:ln>
        </p:spPr>
      </p:pic>
      <p:sp>
        <p:nvSpPr>
          <p:cNvPr id="5" name="Espace réservé du pied de page 4"/>
          <p:cNvSpPr>
            <a:spLocks noGrp="1"/>
          </p:cNvSpPr>
          <p:nvPr>
            <p:ph type="ftr" sz="quarter" idx="11"/>
          </p:nvPr>
        </p:nvSpPr>
        <p:spPr>
          <a:xfrm>
            <a:off x="179388" y="6416675"/>
            <a:ext cx="3600450" cy="365125"/>
          </a:xfrm>
        </p:spPr>
        <p:txBody>
          <a:bodyPr/>
          <a:lstStyle/>
          <a:p>
            <a:pPr>
              <a:defRPr/>
            </a:pPr>
            <a:r>
              <a:rPr lang="fr-FR" dirty="0"/>
              <a:t>BAYER Angélique TIP EIADE 2010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t>Mesures préventives</a:t>
            </a:r>
            <a:endParaRPr lang="fr-FR" dirty="0"/>
          </a:p>
        </p:txBody>
      </p:sp>
      <p:sp>
        <p:nvSpPr>
          <p:cNvPr id="3" name="Espace réservé du contenu 2"/>
          <p:cNvSpPr>
            <a:spLocks noGrp="1"/>
          </p:cNvSpPr>
          <p:nvPr>
            <p:ph sz="half" idx="1"/>
          </p:nvPr>
        </p:nvSpPr>
        <p:spPr/>
        <p:txBody>
          <a:bodyPr>
            <a:normAutofit fontScale="85000" lnSpcReduction="10000"/>
          </a:bodyPr>
          <a:lstStyle/>
          <a:p>
            <a:pPr marL="548640" indent="-411480" fontAlgn="auto">
              <a:spcAft>
                <a:spcPts val="0"/>
              </a:spcAft>
              <a:buClr>
                <a:schemeClr val="tx1">
                  <a:shade val="95000"/>
                </a:schemeClr>
              </a:buClr>
              <a:buFont typeface="Wingdings 2"/>
              <a:buChar char=""/>
              <a:defRPr/>
            </a:pPr>
            <a:r>
              <a:rPr lang="fr-FR" dirty="0" smtClean="0"/>
              <a:t>Préparation et optimisation des conditions préopératoires</a:t>
            </a:r>
          </a:p>
          <a:p>
            <a:pPr marL="548640" indent="-411480" fontAlgn="auto">
              <a:spcAft>
                <a:spcPts val="0"/>
              </a:spcAft>
              <a:buClr>
                <a:schemeClr val="tx1">
                  <a:shade val="95000"/>
                </a:schemeClr>
              </a:buClr>
              <a:buFont typeface="Wingdings 2"/>
              <a:buChar char=""/>
              <a:defRPr/>
            </a:pPr>
            <a:r>
              <a:rPr lang="fr-FR" dirty="0" smtClean="0"/>
              <a:t>Positionnement lent et progressif</a:t>
            </a:r>
          </a:p>
          <a:p>
            <a:pPr marL="548640" indent="-411480" fontAlgn="auto">
              <a:spcAft>
                <a:spcPts val="0"/>
              </a:spcAft>
              <a:buClr>
                <a:schemeClr val="tx1">
                  <a:shade val="95000"/>
                </a:schemeClr>
              </a:buClr>
              <a:buFont typeface="Wingdings 2"/>
              <a:buChar char=""/>
              <a:defRPr/>
            </a:pPr>
            <a:r>
              <a:rPr lang="fr-FR" dirty="0" smtClean="0"/>
              <a:t>Limitation de certaines positions(trend)</a:t>
            </a:r>
          </a:p>
          <a:p>
            <a:pPr marL="548640" indent="-411480" fontAlgn="auto">
              <a:spcAft>
                <a:spcPts val="0"/>
              </a:spcAft>
              <a:buClr>
                <a:schemeClr val="tx1">
                  <a:shade val="95000"/>
                </a:schemeClr>
              </a:buClr>
              <a:buFont typeface="Wingdings 2"/>
              <a:buChar char=""/>
              <a:defRPr/>
            </a:pPr>
            <a:r>
              <a:rPr lang="fr-FR" dirty="0" smtClean="0"/>
              <a:t>Bon positionnement des billots</a:t>
            </a:r>
          </a:p>
          <a:p>
            <a:pPr marL="548640" indent="-411480" fontAlgn="auto">
              <a:spcAft>
                <a:spcPts val="0"/>
              </a:spcAft>
              <a:buClr>
                <a:schemeClr val="tx1">
                  <a:shade val="95000"/>
                </a:schemeClr>
              </a:buClr>
              <a:buFont typeface="Wingdings 2"/>
              <a:buChar char=""/>
              <a:defRPr/>
            </a:pPr>
            <a:r>
              <a:rPr lang="fr-FR" dirty="0" smtClean="0"/>
              <a:t>Normo volémie</a:t>
            </a:r>
          </a:p>
          <a:p>
            <a:pPr marL="548640" indent="-411480" fontAlgn="auto">
              <a:spcAft>
                <a:spcPts val="0"/>
              </a:spcAft>
              <a:buClr>
                <a:schemeClr val="tx1">
                  <a:shade val="95000"/>
                </a:schemeClr>
              </a:buClr>
              <a:buFont typeface="Wingdings 2"/>
              <a:buChar char=""/>
              <a:defRPr/>
            </a:pPr>
            <a:r>
              <a:rPr lang="fr-FR" dirty="0" smtClean="0"/>
              <a:t>Antalgie </a:t>
            </a:r>
          </a:p>
          <a:p>
            <a:pPr marL="548640" indent="-411480" fontAlgn="auto">
              <a:spcAft>
                <a:spcPts val="0"/>
              </a:spcAft>
              <a:buClr>
                <a:schemeClr val="tx1">
                  <a:shade val="95000"/>
                </a:schemeClr>
              </a:buClr>
              <a:buFont typeface="Wingdings 2"/>
              <a:buChar char=""/>
              <a:defRPr/>
            </a:pPr>
            <a:r>
              <a:rPr lang="fr-FR" dirty="0" smtClean="0"/>
              <a:t>Anticipation temps chirurgicaux</a:t>
            </a:r>
          </a:p>
          <a:p>
            <a:pPr marL="548640" indent="-411480" fontAlgn="auto">
              <a:spcAft>
                <a:spcPts val="0"/>
              </a:spcAft>
              <a:buClr>
                <a:schemeClr val="tx1">
                  <a:shade val="95000"/>
                </a:schemeClr>
              </a:buClr>
              <a:buFont typeface="Wingdings 2"/>
              <a:buChar char=""/>
              <a:defRPr/>
            </a:pPr>
            <a:endParaRPr lang="fr-FR" dirty="0" smtClean="0"/>
          </a:p>
          <a:p>
            <a:pPr marL="548640" indent="-411480" fontAlgn="auto">
              <a:spcAft>
                <a:spcPts val="0"/>
              </a:spcAft>
              <a:buClr>
                <a:schemeClr val="tx1">
                  <a:shade val="95000"/>
                </a:schemeClr>
              </a:buClr>
              <a:buFont typeface="Wingdings 2"/>
              <a:buNone/>
              <a:defRPr/>
            </a:pPr>
            <a:endParaRPr lang="fr-FR" dirty="0"/>
          </a:p>
        </p:txBody>
      </p:sp>
      <p:pic>
        <p:nvPicPr>
          <p:cNvPr id="34819" name="Picture 3" descr="C:\Users\ANGEL\Pictures\vlcsnap-2010-03-06-10h00m24s6.png"/>
          <p:cNvPicPr>
            <a:picLocks noGrp="1" noChangeAspect="1" noChangeArrowheads="1"/>
          </p:cNvPicPr>
          <p:nvPr>
            <p:ph sz="half" idx="2"/>
          </p:nvPr>
        </p:nvPicPr>
        <p:blipFill>
          <a:blip r:embed="rId2"/>
          <a:srcRect/>
          <a:stretch>
            <a:fillRect/>
          </a:stretch>
        </p:blipFill>
        <p:spPr>
          <a:xfrm>
            <a:off x="4648200" y="1628775"/>
            <a:ext cx="4316413" cy="4464050"/>
          </a:xfrm>
        </p:spPr>
      </p:pic>
      <p:sp>
        <p:nvSpPr>
          <p:cNvPr id="8" name="Espace réservé du pied de page 7"/>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t>Mes Motivations</a:t>
            </a:r>
            <a:endParaRPr lang="fr-FR" dirty="0"/>
          </a:p>
        </p:txBody>
      </p:sp>
      <p:sp>
        <p:nvSpPr>
          <p:cNvPr id="17410" name="Espace réservé du contenu 2"/>
          <p:cNvSpPr>
            <a:spLocks noGrp="1"/>
          </p:cNvSpPr>
          <p:nvPr>
            <p:ph idx="1"/>
          </p:nvPr>
        </p:nvSpPr>
        <p:spPr/>
        <p:txBody>
          <a:bodyPr/>
          <a:lstStyle/>
          <a:p>
            <a:r>
              <a:rPr lang="fr-FR" smtClean="0"/>
              <a:t>Constat de la difficulté de l’installation correcte du patient et des contraintes de modifications de postures per opératoire.</a:t>
            </a:r>
          </a:p>
          <a:p>
            <a:r>
              <a:rPr lang="fr-FR" smtClean="0"/>
              <a:t>Compromis entre les impératifs chirurgicaux et la tolérance anatomique ou physiologique du patient.</a:t>
            </a:r>
          </a:p>
          <a:p>
            <a:r>
              <a:rPr lang="fr-FR" smtClean="0"/>
              <a:t>Actuellement dans une aire d’évaluation la maîtrise du risque fait partie du cahier des charges de l’anesthésie moderne.</a:t>
            </a:r>
          </a:p>
          <a:p>
            <a:endParaRPr lang="fr-FR" smtClean="0"/>
          </a:p>
        </p:txBody>
      </p:sp>
      <p:sp>
        <p:nvSpPr>
          <p:cNvPr id="4" name="Espace réservé du pied de page 3"/>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t>Conclusion</a:t>
            </a:r>
            <a:endParaRPr lang="fr-FR" dirty="0"/>
          </a:p>
        </p:txBody>
      </p:sp>
      <p:sp>
        <p:nvSpPr>
          <p:cNvPr id="35842" name="Espace réservé du contenu 2"/>
          <p:cNvSpPr>
            <a:spLocks noGrp="1"/>
          </p:cNvSpPr>
          <p:nvPr>
            <p:ph idx="1"/>
          </p:nvPr>
        </p:nvSpPr>
        <p:spPr/>
        <p:txBody>
          <a:bodyPr/>
          <a:lstStyle/>
          <a:p>
            <a:r>
              <a:rPr lang="fr-FR" smtClean="0"/>
              <a:t>Les complications posturales compromettent le pronostic fonctionnel mais aussi le pronostic vital.</a:t>
            </a:r>
          </a:p>
          <a:p>
            <a:r>
              <a:rPr lang="fr-FR" smtClean="0"/>
              <a:t>La connaissance de leurs circonstances de survenue et du mécanisme physiopathologique permet d’utiliser des mesures préventives</a:t>
            </a:r>
          </a:p>
          <a:p>
            <a:r>
              <a:rPr lang="fr-FR" smtClean="0"/>
              <a:t>Vigilance pré per op orientée = Réduction de l’incidence et de la morbidité de ces complications</a:t>
            </a:r>
          </a:p>
        </p:txBody>
      </p:sp>
      <p:sp>
        <p:nvSpPr>
          <p:cNvPr id="4" name="Espace réservé du pied de page 3"/>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solidFill>
                  <a:schemeClr val="tx1"/>
                </a:solidFill>
              </a:rPr>
              <a:t>Merci de votre attention</a:t>
            </a:r>
            <a:endParaRPr lang="fr-FR" dirty="0">
              <a:solidFill>
                <a:schemeClr val="tx1"/>
              </a:solidFill>
            </a:endParaRPr>
          </a:p>
        </p:txBody>
      </p:sp>
      <p:sp>
        <p:nvSpPr>
          <p:cNvPr id="3" name="Sous-titre 2"/>
          <p:cNvSpPr>
            <a:spLocks noGrp="1"/>
          </p:cNvSpPr>
          <p:nvPr>
            <p:ph type="subTitle" idx="1"/>
          </p:nvPr>
        </p:nvSpPr>
        <p:spPr>
          <a:xfrm>
            <a:off x="6372225" y="6021388"/>
            <a:ext cx="2592388" cy="431800"/>
          </a:xfrm>
        </p:spPr>
        <p:txBody>
          <a:bodyPr>
            <a:normAutofit fontScale="85000" lnSpcReduction="10000"/>
          </a:bodyPr>
          <a:lstStyle/>
          <a:p>
            <a:pPr fontAlgn="auto">
              <a:spcAft>
                <a:spcPts val="0"/>
              </a:spcAft>
              <a:buClr>
                <a:schemeClr val="tx1">
                  <a:shade val="95000"/>
                </a:schemeClr>
              </a:buClr>
              <a:buFont typeface="Wingdings 2"/>
              <a:buNone/>
              <a:defRPr/>
            </a:pPr>
            <a:r>
              <a:rPr lang="fr-FR" dirty="0" smtClean="0"/>
              <a:t>Bayer Angélique</a:t>
            </a:r>
            <a:endParaRPr lang="fr-FR" dirty="0"/>
          </a:p>
        </p:txBody>
      </p:sp>
      <p:sp>
        <p:nvSpPr>
          <p:cNvPr id="4" name="Espace réservé du pied de page 3"/>
          <p:cNvSpPr>
            <a:spLocks noGrp="1"/>
          </p:cNvSpPr>
          <p:nvPr>
            <p:ph type="ftr" sz="quarter" idx="11"/>
          </p:nvPr>
        </p:nvSpPr>
        <p:spPr/>
        <p:txBody>
          <a:bodyPr/>
          <a:lstStyle/>
          <a:p>
            <a:pPr>
              <a:defRPr/>
            </a:pPr>
            <a:r>
              <a:rPr lang="fr-FR" dirty="0"/>
              <a:t> TIP EIADE 2010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t>Présentation du cas de Me X</a:t>
            </a:r>
            <a:endParaRPr lang="fr-FR" dirty="0"/>
          </a:p>
        </p:txBody>
      </p:sp>
      <p:sp>
        <p:nvSpPr>
          <p:cNvPr id="18434" name="Espace réservé du contenu 2"/>
          <p:cNvSpPr>
            <a:spLocks noGrp="1"/>
          </p:cNvSpPr>
          <p:nvPr>
            <p:ph idx="1"/>
          </p:nvPr>
        </p:nvSpPr>
        <p:spPr/>
        <p:txBody>
          <a:bodyPr/>
          <a:lstStyle/>
          <a:p>
            <a:r>
              <a:rPr lang="fr-FR" smtClean="0"/>
              <a:t>Jeune femme de 48 ans/52Kg BMI/21.6</a:t>
            </a:r>
          </a:p>
          <a:p>
            <a:r>
              <a:rPr lang="fr-FR" smtClean="0"/>
              <a:t>Vue début Février pour un projet de reconstruction mammaire après mastectomie droite et curage axillaire (Octobre 2007) </a:t>
            </a:r>
          </a:p>
          <a:p>
            <a:r>
              <a:rPr lang="fr-FR" smtClean="0"/>
              <a:t>Après délai de réflexion une chirurgie par lambeau myocutané de grand dorsal est l’indication préférentiel au vues des antécédents de Traitement CHIR complété par chimiothérapie, radiothérapie adjuvante et hormonothérapie</a:t>
            </a:r>
          </a:p>
          <a:p>
            <a:endParaRPr lang="fr-FR" smtClean="0"/>
          </a:p>
          <a:p>
            <a:endParaRPr lang="fr-FR" smtClean="0"/>
          </a:p>
        </p:txBody>
      </p:sp>
      <p:sp>
        <p:nvSpPr>
          <p:cNvPr id="4" name="Espace réservé du pied de page 3"/>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t>Consultation d’Anesthésie</a:t>
            </a:r>
            <a:endParaRPr lang="fr-FR" dirty="0"/>
          </a:p>
        </p:txBody>
      </p:sp>
      <p:sp>
        <p:nvSpPr>
          <p:cNvPr id="3" name="Espace réservé du contenu 2"/>
          <p:cNvSpPr>
            <a:spLocks noGrp="1"/>
          </p:cNvSpPr>
          <p:nvPr>
            <p:ph idx="1"/>
          </p:nvPr>
        </p:nvSpPr>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fr-FR" dirty="0" smtClean="0"/>
              <a:t>Antécédents médicaux:</a:t>
            </a:r>
          </a:p>
          <a:p>
            <a:pPr marL="548640" indent="-411480" fontAlgn="auto">
              <a:spcAft>
                <a:spcPts val="0"/>
              </a:spcAft>
              <a:buClr>
                <a:schemeClr val="tx1">
                  <a:shade val="95000"/>
                </a:schemeClr>
              </a:buClr>
              <a:buFont typeface="Wingdings 2"/>
              <a:buChar char=""/>
              <a:defRPr/>
            </a:pPr>
            <a:r>
              <a:rPr lang="fr-FR" dirty="0" smtClean="0"/>
              <a:t>HTA traitée par </a:t>
            </a:r>
            <a:r>
              <a:rPr lang="fr-FR" dirty="0" err="1" smtClean="0"/>
              <a:t>Triatec</a:t>
            </a:r>
            <a:r>
              <a:rPr lang="fr-FR" dirty="0" smtClean="0"/>
              <a:t> ® 5mg, </a:t>
            </a:r>
            <a:r>
              <a:rPr lang="fr-FR" dirty="0" err="1" smtClean="0"/>
              <a:t>Avlocardyl</a:t>
            </a:r>
            <a:r>
              <a:rPr lang="fr-FR" dirty="0" smtClean="0"/>
              <a:t> ®20mg</a:t>
            </a:r>
          </a:p>
          <a:p>
            <a:pPr marL="548640" indent="-411480" fontAlgn="auto">
              <a:spcAft>
                <a:spcPts val="0"/>
              </a:spcAft>
              <a:buClr>
                <a:schemeClr val="tx1">
                  <a:shade val="95000"/>
                </a:schemeClr>
              </a:buClr>
              <a:buFont typeface="Wingdings 2"/>
              <a:buChar char=""/>
              <a:defRPr/>
            </a:pPr>
            <a:r>
              <a:rPr lang="fr-FR" dirty="0" smtClean="0"/>
              <a:t>Phlébite du membre supérieur sur (DVI 2007)</a:t>
            </a:r>
          </a:p>
          <a:p>
            <a:pPr marL="548640" indent="-411480" fontAlgn="auto">
              <a:spcAft>
                <a:spcPts val="0"/>
              </a:spcAft>
              <a:buClr>
                <a:schemeClr val="tx1">
                  <a:shade val="95000"/>
                </a:schemeClr>
              </a:buClr>
              <a:buFont typeface="Wingdings 2"/>
              <a:buChar char=""/>
              <a:defRPr/>
            </a:pPr>
            <a:r>
              <a:rPr lang="fr-FR" dirty="0" smtClean="0"/>
              <a:t>Patiente évaluée ASA 2 avec risque cardio vasculaire</a:t>
            </a:r>
          </a:p>
          <a:p>
            <a:pPr marL="548640" indent="-411480" fontAlgn="auto">
              <a:spcAft>
                <a:spcPts val="0"/>
              </a:spcAft>
              <a:buClr>
                <a:schemeClr val="tx1">
                  <a:shade val="95000"/>
                </a:schemeClr>
              </a:buClr>
              <a:buFont typeface="Wingdings 2"/>
              <a:buChar char=""/>
              <a:defRPr/>
            </a:pPr>
            <a:r>
              <a:rPr lang="fr-FR" dirty="0" smtClean="0"/>
              <a:t>ECG normal score APFEL 2/4 tabagisme actif</a:t>
            </a:r>
          </a:p>
          <a:p>
            <a:pPr marL="548640" indent="-411480" fontAlgn="auto">
              <a:spcAft>
                <a:spcPts val="0"/>
              </a:spcAft>
              <a:buClr>
                <a:schemeClr val="tx1">
                  <a:shade val="95000"/>
                </a:schemeClr>
              </a:buClr>
              <a:buFont typeface="Wingdings 2"/>
              <a:buChar char=""/>
              <a:defRPr/>
            </a:pPr>
            <a:r>
              <a:rPr lang="fr-FR" dirty="0" smtClean="0"/>
              <a:t>Exam clinique: sans particularité </a:t>
            </a:r>
          </a:p>
          <a:p>
            <a:pPr marL="548640" indent="-411480" fontAlgn="auto">
              <a:spcAft>
                <a:spcPts val="0"/>
              </a:spcAft>
              <a:buClr>
                <a:schemeClr val="tx1">
                  <a:shade val="95000"/>
                </a:schemeClr>
              </a:buClr>
              <a:buFont typeface="Wingdings 2"/>
              <a:buNone/>
              <a:defRPr/>
            </a:pPr>
            <a:r>
              <a:rPr lang="fr-FR" dirty="0" smtClean="0"/>
              <a:t>		TA:12/9 pouls 60puls/min </a:t>
            </a:r>
          </a:p>
          <a:p>
            <a:pPr marL="548640" indent="-411480" fontAlgn="auto">
              <a:spcAft>
                <a:spcPts val="0"/>
              </a:spcAft>
              <a:buClr>
                <a:schemeClr val="tx1">
                  <a:shade val="95000"/>
                </a:schemeClr>
              </a:buClr>
              <a:buFont typeface="Wingdings 2"/>
              <a:buChar char=""/>
              <a:defRPr/>
            </a:pPr>
            <a:r>
              <a:rPr lang="fr-FR" dirty="0" smtClean="0"/>
              <a:t>Mallampati 1</a:t>
            </a:r>
          </a:p>
          <a:p>
            <a:pPr marL="548640" indent="-411480" fontAlgn="auto">
              <a:spcAft>
                <a:spcPts val="0"/>
              </a:spcAft>
              <a:buClr>
                <a:schemeClr val="tx1">
                  <a:shade val="95000"/>
                </a:schemeClr>
              </a:buClr>
              <a:buFont typeface="Wingdings 2"/>
              <a:buChar char=""/>
              <a:defRPr/>
            </a:pPr>
            <a:r>
              <a:rPr lang="fr-FR" dirty="0" smtClean="0"/>
              <a:t>ODB&gt;3.5cm DTM&gt;6cm flexion/extension 90°</a:t>
            </a:r>
          </a:p>
          <a:p>
            <a:pPr marL="548640" indent="-411480" fontAlgn="auto">
              <a:spcAft>
                <a:spcPts val="0"/>
              </a:spcAft>
              <a:buClr>
                <a:schemeClr val="tx1">
                  <a:shade val="95000"/>
                </a:schemeClr>
              </a:buClr>
              <a:buFont typeface="Wingdings 2"/>
              <a:buChar char=""/>
              <a:defRPr/>
            </a:pPr>
            <a:r>
              <a:rPr lang="fr-FR" dirty="0" smtClean="0"/>
              <a:t>Bridge &lt;3 couronnes</a:t>
            </a:r>
            <a:endParaRPr lang="fr-FR" dirty="0"/>
          </a:p>
        </p:txBody>
      </p:sp>
      <p:sp>
        <p:nvSpPr>
          <p:cNvPr id="4" name="Espace réservé du pied de page 3"/>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sz="6000" dirty="0" smtClean="0"/>
              <a:t>Plan</a:t>
            </a:r>
            <a:endParaRPr lang="fr-FR" sz="6000" dirty="0"/>
          </a:p>
        </p:txBody>
      </p:sp>
      <p:graphicFrame>
        <p:nvGraphicFramePr>
          <p:cNvPr id="4" name="Espace réservé du contenu 3"/>
          <p:cNvGraphicFramePr>
            <a:graphicFrameLocks noGrp="1"/>
          </p:cNvGraphicFramePr>
          <p:nvPr>
            <p:ph idx="1"/>
          </p:nvPr>
        </p:nvGraphicFramePr>
        <p:xfrm>
          <a:off x="457200" y="1357313"/>
          <a:ext cx="8229600" cy="495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pied de page 4"/>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3050"/>
            <a:ext cx="3251231" cy="798496"/>
          </a:xfrm>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solidFill>
                  <a:schemeClr val="tx1"/>
                </a:solidFill>
                <a:effectLst>
                  <a:outerShdw blurRad="38100" dist="38100" dir="2700000" algn="tl">
                    <a:srgbClr val="000000">
                      <a:alpha val="43137"/>
                    </a:srgbClr>
                  </a:outerShdw>
                </a:effectLst>
              </a:rPr>
              <a:t>Lésions nerveuses périphériques</a:t>
            </a:r>
            <a:endParaRPr lang="fr-FR" dirty="0">
              <a:solidFill>
                <a:schemeClr val="tx1"/>
              </a:solidFill>
              <a:effectLst>
                <a:outerShdw blurRad="38100" dist="38100" dir="2700000" algn="tl">
                  <a:srgbClr val="000000">
                    <a:alpha val="43137"/>
                  </a:srgbClr>
                </a:outerShdw>
              </a:effectLst>
            </a:endParaRPr>
          </a:p>
        </p:txBody>
      </p:sp>
      <p:sp>
        <p:nvSpPr>
          <p:cNvPr id="4" name="Espace réservé du texte 3"/>
          <p:cNvSpPr>
            <a:spLocks noGrp="1"/>
          </p:cNvSpPr>
          <p:nvPr>
            <p:ph type="body" idx="2"/>
          </p:nvPr>
        </p:nvSpPr>
        <p:spPr>
          <a:xfrm>
            <a:off x="214313" y="1500188"/>
            <a:ext cx="3286125" cy="4691062"/>
          </a:xfrm>
        </p:spPr>
        <p:txBody>
          <a:bodyPr>
            <a:normAutofit/>
          </a:bodyPr>
          <a:lstStyle/>
          <a:p>
            <a:pPr fontAlgn="auto">
              <a:spcAft>
                <a:spcPts val="0"/>
              </a:spcAft>
              <a:buClr>
                <a:schemeClr val="tx1">
                  <a:shade val="95000"/>
                </a:schemeClr>
              </a:buClr>
              <a:buFont typeface="Wingdings 2"/>
              <a:buNone/>
              <a:defRPr/>
            </a:pPr>
            <a:r>
              <a:rPr lang="fr-FR" sz="1600" dirty="0" smtClean="0"/>
              <a:t>Les lésions nerveuses relèvent de </a:t>
            </a:r>
            <a:r>
              <a:rPr lang="fr-FR" sz="1600" b="1" dirty="0" smtClean="0">
                <a:effectLst>
                  <a:outerShdw blurRad="38100" dist="38100" dir="2700000" algn="tl">
                    <a:srgbClr val="000000">
                      <a:alpha val="43137"/>
                    </a:srgbClr>
                  </a:outerShdw>
                </a:effectLst>
              </a:rPr>
              <a:t>deux mécanismes</a:t>
            </a:r>
            <a:r>
              <a:rPr lang="fr-FR" sz="1600" dirty="0" smtClean="0"/>
              <a:t> : </a:t>
            </a:r>
          </a:p>
          <a:p>
            <a:pPr fontAlgn="auto">
              <a:spcAft>
                <a:spcPts val="0"/>
              </a:spcAft>
              <a:buClr>
                <a:schemeClr val="tx1">
                  <a:shade val="95000"/>
                </a:schemeClr>
              </a:buClr>
              <a:buFont typeface="Wingdings 2"/>
              <a:buNone/>
              <a:defRPr/>
            </a:pPr>
            <a:endParaRPr lang="fr-FR" sz="1600" dirty="0" smtClean="0"/>
          </a:p>
          <a:p>
            <a:pPr fontAlgn="auto">
              <a:spcAft>
                <a:spcPts val="0"/>
              </a:spcAft>
              <a:buClr>
                <a:schemeClr val="tx1">
                  <a:shade val="95000"/>
                </a:schemeClr>
              </a:buClr>
              <a:buFont typeface="Wingdings 2"/>
              <a:buNone/>
              <a:defRPr/>
            </a:pPr>
            <a:r>
              <a:rPr lang="fr-FR" sz="1600" b="1" dirty="0" smtClean="0"/>
              <a:t>1/L’étirement</a:t>
            </a:r>
            <a:r>
              <a:rPr lang="fr-FR" sz="1600" dirty="0" smtClean="0"/>
              <a:t> </a:t>
            </a:r>
          </a:p>
          <a:p>
            <a:pPr fontAlgn="auto">
              <a:spcAft>
                <a:spcPts val="0"/>
              </a:spcAft>
              <a:buClr>
                <a:schemeClr val="tx1">
                  <a:shade val="95000"/>
                </a:schemeClr>
              </a:buClr>
              <a:buFont typeface="Wingdings 2"/>
              <a:buNone/>
              <a:defRPr/>
            </a:pPr>
            <a:r>
              <a:rPr lang="fr-FR" sz="1600" dirty="0" smtClean="0"/>
              <a:t>lorsque les nerfs cheminent superficiellement entre deux points de fixation éloignés.</a:t>
            </a:r>
          </a:p>
          <a:p>
            <a:pPr fontAlgn="auto">
              <a:spcAft>
                <a:spcPts val="0"/>
              </a:spcAft>
              <a:buClr>
                <a:schemeClr val="tx1">
                  <a:shade val="95000"/>
                </a:schemeClr>
              </a:buClr>
              <a:buFont typeface="Wingdings 2"/>
              <a:buNone/>
              <a:defRPr/>
            </a:pPr>
            <a:endParaRPr lang="fr-FR" sz="1600" dirty="0" smtClean="0"/>
          </a:p>
          <a:p>
            <a:pPr fontAlgn="auto">
              <a:spcAft>
                <a:spcPts val="0"/>
              </a:spcAft>
              <a:buClr>
                <a:schemeClr val="tx1">
                  <a:shade val="95000"/>
                </a:schemeClr>
              </a:buClr>
              <a:buFont typeface="Wingdings 2"/>
              <a:buNone/>
              <a:defRPr/>
            </a:pPr>
            <a:r>
              <a:rPr lang="fr-FR" sz="1600" b="1" dirty="0" smtClean="0"/>
              <a:t>2/La compression</a:t>
            </a:r>
            <a:r>
              <a:rPr lang="fr-FR" sz="1600" dirty="0" smtClean="0"/>
              <a:t> </a:t>
            </a:r>
          </a:p>
          <a:p>
            <a:pPr fontAlgn="auto">
              <a:spcAft>
                <a:spcPts val="0"/>
              </a:spcAft>
              <a:buClr>
                <a:schemeClr val="tx1">
                  <a:shade val="95000"/>
                </a:schemeClr>
              </a:buClr>
              <a:buFont typeface="Wingdings 2"/>
              <a:buNone/>
              <a:defRPr/>
            </a:pPr>
            <a:r>
              <a:rPr lang="fr-FR" sz="1600" dirty="0" smtClean="0"/>
              <a:t>lorsque leurs rapports avec les reliefs osseux sont étroits. </a:t>
            </a:r>
          </a:p>
          <a:p>
            <a:pPr fontAlgn="auto">
              <a:spcAft>
                <a:spcPts val="0"/>
              </a:spcAft>
              <a:buClr>
                <a:schemeClr val="tx1">
                  <a:shade val="95000"/>
                </a:schemeClr>
              </a:buClr>
              <a:buFont typeface="Wingdings 2"/>
              <a:buNone/>
              <a:defRPr/>
            </a:pPr>
            <a:endParaRPr lang="fr-FR" dirty="0"/>
          </a:p>
        </p:txBody>
      </p:sp>
      <p:pic>
        <p:nvPicPr>
          <p:cNvPr id="5" name="Espace réservé du contenu 4" descr="vlcsnap-2010-02-12-20h50m21s9.png"/>
          <p:cNvPicPr>
            <a:picLocks noGrp="1" noChangeAspect="1"/>
          </p:cNvPicPr>
          <p:nvPr>
            <p:ph sz="half" idx="1"/>
          </p:nvPr>
        </p:nvPicPr>
        <p:blipFill>
          <a:blip r:embed="rId2" cstate="print"/>
          <a:stretch>
            <a:fillRect/>
          </a:stretch>
        </p:blipFill>
        <p:spPr>
          <a:xfrm>
            <a:off x="3575050" y="642918"/>
            <a:ext cx="5283230" cy="578647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7" name="Espace réservé du pied de page 6"/>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00" y="116632"/>
            <a:ext cx="5486400" cy="1015256"/>
          </a:xfrm>
        </p:spPr>
        <p:style>
          <a:lnRef idx="1">
            <a:schemeClr val="accent5"/>
          </a:lnRef>
          <a:fillRef idx="2">
            <a:schemeClr val="accent5"/>
          </a:fillRef>
          <a:effectRef idx="1">
            <a:schemeClr val="accent5"/>
          </a:effectRef>
          <a:fontRef idx="minor">
            <a:schemeClr val="dk1"/>
          </a:fontRef>
        </p:style>
        <p:txBody>
          <a:bodyPr>
            <a:normAutofit fontScale="90000"/>
          </a:bodyPr>
          <a:lstStyle/>
          <a:p>
            <a:pPr fontAlgn="auto">
              <a:spcAft>
                <a:spcPts val="0"/>
              </a:spcAft>
              <a:defRPr/>
            </a:pPr>
            <a:r>
              <a:rPr lang="fr-FR" sz="2700" dirty="0" smtClean="0"/>
              <a:t>Mécanismes posturaux de lésion du plexus brachial</a:t>
            </a:r>
            <a:r>
              <a:rPr lang="fr-FR" dirty="0" smtClean="0"/>
              <a:t/>
            </a:r>
            <a:br>
              <a:rPr lang="fr-FR" dirty="0" smtClean="0"/>
            </a:br>
            <a:endParaRPr lang="fr-FR" dirty="0"/>
          </a:p>
        </p:txBody>
      </p:sp>
      <p:sp>
        <p:nvSpPr>
          <p:cNvPr id="4" name="Espace réservé du texte 3"/>
          <p:cNvSpPr>
            <a:spLocks noGrp="1"/>
          </p:cNvSpPr>
          <p:nvPr>
            <p:ph type="body" sz="half" idx="2"/>
          </p:nvPr>
        </p:nvSpPr>
        <p:spPr>
          <a:xfrm>
            <a:off x="1828800" y="5445125"/>
            <a:ext cx="5486400" cy="1412875"/>
          </a:xfrm>
        </p:spPr>
        <p:txBody>
          <a:bodyPr>
            <a:normAutofit fontScale="25000" lnSpcReduction="20000"/>
          </a:bodyPr>
          <a:lstStyle/>
          <a:p>
            <a:pPr fontAlgn="auto">
              <a:spcAft>
                <a:spcPts val="0"/>
              </a:spcAft>
              <a:buClr>
                <a:schemeClr val="tx1">
                  <a:shade val="95000"/>
                </a:schemeClr>
              </a:buClr>
              <a:buFont typeface="Wingdings 2"/>
              <a:buNone/>
              <a:defRPr/>
            </a:pPr>
            <a:r>
              <a:rPr lang="fr-FR" sz="6400" dirty="0" smtClean="0"/>
              <a:t>Le plexus peut être </a:t>
            </a:r>
            <a:r>
              <a:rPr lang="fr-FR" sz="6400" dirty="0" smtClean="0">
                <a:effectLst>
                  <a:outerShdw blurRad="38100" dist="38100" dir="2700000" algn="tl">
                    <a:srgbClr val="000000">
                      <a:alpha val="43137"/>
                    </a:srgbClr>
                  </a:outerShdw>
                </a:effectLst>
              </a:rPr>
              <a:t>étiré </a:t>
            </a:r>
            <a:r>
              <a:rPr lang="fr-FR" sz="6400" dirty="0" smtClean="0"/>
              <a:t>entre ses 2 points fixes</a:t>
            </a:r>
          </a:p>
          <a:p>
            <a:pPr fontAlgn="auto">
              <a:spcAft>
                <a:spcPts val="0"/>
              </a:spcAft>
              <a:buClr>
                <a:schemeClr val="tx1">
                  <a:shade val="95000"/>
                </a:schemeClr>
              </a:buClr>
              <a:buFont typeface="Wingdings 2"/>
              <a:buNone/>
              <a:defRPr/>
            </a:pPr>
            <a:r>
              <a:rPr lang="fr-FR" sz="6400" dirty="0" smtClean="0"/>
              <a:t> para vertébral et axillaire. </a:t>
            </a:r>
          </a:p>
          <a:p>
            <a:pPr fontAlgn="auto">
              <a:spcAft>
                <a:spcPts val="0"/>
              </a:spcAft>
              <a:buClr>
                <a:schemeClr val="tx1">
                  <a:shade val="95000"/>
                </a:schemeClr>
              </a:buClr>
              <a:buFont typeface="Wingdings 2"/>
              <a:buNone/>
              <a:defRPr/>
            </a:pPr>
            <a:r>
              <a:rPr lang="fr-FR" sz="6400" dirty="0" smtClean="0"/>
              <a:t>Il peut être </a:t>
            </a:r>
            <a:r>
              <a:rPr lang="fr-FR" sz="6400" dirty="0" smtClean="0">
                <a:effectLst>
                  <a:outerShdw blurRad="38100" dist="38100" dir="2700000" algn="tl">
                    <a:srgbClr val="000000">
                      <a:alpha val="43137"/>
                    </a:srgbClr>
                  </a:outerShdw>
                </a:effectLst>
              </a:rPr>
              <a:t>comprimé </a:t>
            </a:r>
            <a:r>
              <a:rPr lang="fr-FR" sz="6400" dirty="0" smtClean="0"/>
              <a:t>par des structures osseuses mobiles </a:t>
            </a:r>
          </a:p>
          <a:p>
            <a:pPr fontAlgn="auto">
              <a:spcAft>
                <a:spcPts val="0"/>
              </a:spcAft>
              <a:buClr>
                <a:schemeClr val="tx1">
                  <a:shade val="95000"/>
                </a:schemeClr>
              </a:buClr>
              <a:buFont typeface="Wingdings 2"/>
              <a:buNone/>
              <a:defRPr/>
            </a:pPr>
            <a:r>
              <a:rPr lang="fr-FR" sz="6400" dirty="0" smtClean="0"/>
              <a:t>(clavicule, première côte, apophyse coracoïde, tête  humérale)</a:t>
            </a:r>
          </a:p>
          <a:p>
            <a:pPr fontAlgn="auto">
              <a:spcAft>
                <a:spcPts val="0"/>
              </a:spcAft>
              <a:buClr>
                <a:schemeClr val="tx1">
                  <a:shade val="95000"/>
                </a:schemeClr>
              </a:buClr>
              <a:buFont typeface="Wingdings 2"/>
              <a:buNone/>
              <a:defRPr/>
            </a:pPr>
            <a:endParaRPr lang="fr-FR" dirty="0"/>
          </a:p>
        </p:txBody>
      </p:sp>
      <p:pic>
        <p:nvPicPr>
          <p:cNvPr id="2050" name="Picture 2"/>
          <p:cNvPicPr>
            <a:picLocks noGrp="1" noChangeAspect="1" noChangeArrowheads="1"/>
          </p:cNvPicPr>
          <p:nvPr>
            <p:ph type="pic" idx="1"/>
          </p:nvPr>
        </p:nvPicPr>
        <p:blipFill>
          <a:blip r:embed="rId2" cstate="print"/>
          <a:srcRect t="6100" b="6100"/>
          <a:stretch>
            <a:fillRect/>
          </a:stretch>
        </p:blipFill>
        <p:spPr>
          <a:xfrm>
            <a:off x="1187624" y="1556792"/>
            <a:ext cx="5486400" cy="3714775"/>
          </a:xfrm>
        </p:spPr>
        <p:style>
          <a:lnRef idx="1">
            <a:schemeClr val="dk1"/>
          </a:lnRef>
          <a:fillRef idx="2">
            <a:schemeClr val="dk1"/>
          </a:fillRef>
          <a:effectRef idx="1">
            <a:schemeClr val="dk1"/>
          </a:effectRef>
          <a:fontRef idx="minor">
            <a:schemeClr val="dk1"/>
          </a:fontRef>
        </p:style>
      </p:pic>
      <p:sp>
        <p:nvSpPr>
          <p:cNvPr id="5" name="Espace réservé du pied de page 4"/>
          <p:cNvSpPr>
            <a:spLocks noGrp="1"/>
          </p:cNvSpPr>
          <p:nvPr>
            <p:ph type="ftr" sz="quarter" idx="11"/>
          </p:nvPr>
        </p:nvSpPr>
        <p:spPr/>
        <p:txBody>
          <a:bodyPr/>
          <a:lstStyle/>
          <a:p>
            <a:pPr>
              <a:defRPr/>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fontAlgn="auto">
              <a:spcAft>
                <a:spcPts val="0"/>
              </a:spcAft>
              <a:defRPr/>
            </a:pPr>
            <a:r>
              <a:rPr lang="fr-FR" dirty="0" smtClean="0"/>
              <a:t>Lésions nerveuses périphériques</a:t>
            </a:r>
            <a:endParaRPr lang="fr-FR" dirty="0"/>
          </a:p>
        </p:txBody>
      </p:sp>
      <p:sp>
        <p:nvSpPr>
          <p:cNvPr id="3" name="Espace réservé du texte 2"/>
          <p:cNvSpPr>
            <a:spLocks noGrp="1"/>
          </p:cNvSpPr>
          <p:nvPr>
            <p:ph type="body" idx="1"/>
          </p:nvPr>
        </p:nvSpPr>
        <p:spPr>
          <a:ln/>
        </p:spPr>
        <p:style>
          <a:lnRef idx="1">
            <a:schemeClr val="accent6"/>
          </a:lnRef>
          <a:fillRef idx="2">
            <a:schemeClr val="accent6"/>
          </a:fillRef>
          <a:effectRef idx="1">
            <a:schemeClr val="accent6"/>
          </a:effectRef>
          <a:fontRef idx="minor">
            <a:schemeClr val="dk1"/>
          </a:fontRef>
        </p:style>
        <p:txBody>
          <a:bodyPr>
            <a:normAutofit/>
          </a:bodyPr>
          <a:lstStyle/>
          <a:p>
            <a:pPr fontAlgn="auto">
              <a:spcAft>
                <a:spcPts val="0"/>
              </a:spcAft>
              <a:buClr>
                <a:schemeClr val="tx1">
                  <a:shade val="95000"/>
                </a:schemeClr>
              </a:buClr>
              <a:buFont typeface="Wingdings 2"/>
              <a:buNone/>
              <a:defRPr/>
            </a:pPr>
            <a:r>
              <a:rPr lang="fr-FR" dirty="0" smtClean="0"/>
              <a:t>Nerf cubital</a:t>
            </a:r>
            <a:endParaRPr lang="fr-FR" dirty="0"/>
          </a:p>
        </p:txBody>
      </p:sp>
      <p:sp>
        <p:nvSpPr>
          <p:cNvPr id="4" name="Espace réservé du texte 3"/>
          <p:cNvSpPr>
            <a:spLocks noGrp="1"/>
          </p:cNvSpPr>
          <p:nvPr>
            <p:ph type="body" sz="half" idx="3"/>
          </p:nvPr>
        </p:nvSpPr>
        <p:spPr>
          <a:ln/>
        </p:spPr>
        <p:style>
          <a:lnRef idx="1">
            <a:schemeClr val="accent6"/>
          </a:lnRef>
          <a:fillRef idx="2">
            <a:schemeClr val="accent6"/>
          </a:fillRef>
          <a:effectRef idx="1">
            <a:schemeClr val="accent6"/>
          </a:effectRef>
          <a:fontRef idx="minor">
            <a:schemeClr val="dk1"/>
          </a:fontRef>
        </p:style>
        <p:txBody>
          <a:bodyPr>
            <a:normAutofit/>
          </a:bodyPr>
          <a:lstStyle/>
          <a:p>
            <a:pPr fontAlgn="auto">
              <a:spcAft>
                <a:spcPts val="0"/>
              </a:spcAft>
              <a:buClr>
                <a:schemeClr val="tx1">
                  <a:shade val="95000"/>
                </a:schemeClr>
              </a:buClr>
              <a:buFont typeface="Wingdings 2"/>
              <a:buNone/>
              <a:defRPr/>
            </a:pPr>
            <a:r>
              <a:rPr lang="fr-FR" dirty="0" smtClean="0"/>
              <a:t>Plexus brachial</a:t>
            </a:r>
            <a:endParaRPr lang="fr-FR" dirty="0"/>
          </a:p>
        </p:txBody>
      </p:sp>
      <p:sp>
        <p:nvSpPr>
          <p:cNvPr id="5" name="Espace réservé du contenu 4"/>
          <p:cNvSpPr>
            <a:spLocks noGrp="1"/>
          </p:cNvSpPr>
          <p:nvPr>
            <p:ph sz="quarter" idx="2"/>
          </p:nvPr>
        </p:nvSpPr>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fr-FR" dirty="0" smtClean="0"/>
              <a:t>La vulnérabilité du nerf cubital est maximale lorsque l'avant-bras est en </a:t>
            </a:r>
            <a:r>
              <a:rPr lang="fr-FR" dirty="0" smtClean="0">
                <a:effectLst>
                  <a:outerShdw blurRad="38100" dist="38100" dir="2700000" algn="tl">
                    <a:srgbClr val="000000">
                      <a:alpha val="43137"/>
                    </a:srgbClr>
                  </a:outerShdw>
                </a:effectLst>
              </a:rPr>
              <a:t>pronation</a:t>
            </a:r>
            <a:r>
              <a:rPr lang="fr-FR" dirty="0" smtClean="0"/>
              <a:t> chez un sujet en décubitus dorsal, car il est alors directement en contact avec la surface d'appui au niveau de la gouttière épi trochléenne</a:t>
            </a:r>
            <a:r>
              <a:rPr lang="fr-FR" u="sng" dirty="0" smtClean="0"/>
              <a:t> </a:t>
            </a:r>
          </a:p>
          <a:p>
            <a:pPr marL="548640" indent="-411480" fontAlgn="auto">
              <a:spcAft>
                <a:spcPts val="0"/>
              </a:spcAft>
              <a:buClr>
                <a:schemeClr val="tx1">
                  <a:shade val="95000"/>
                </a:schemeClr>
              </a:buClr>
              <a:buFont typeface="Wingdings 2"/>
              <a:buChar char=""/>
              <a:defRPr/>
            </a:pPr>
            <a:r>
              <a:rPr lang="fr-FR" dirty="0" smtClean="0"/>
              <a:t>Une flexion du coude </a:t>
            </a:r>
            <a:r>
              <a:rPr lang="fr-FR" dirty="0" smtClean="0">
                <a:effectLst>
                  <a:outerShdw blurRad="38100" dist="38100" dir="2700000" algn="tl">
                    <a:srgbClr val="000000">
                      <a:alpha val="43137"/>
                    </a:srgbClr>
                  </a:outerShdw>
                </a:effectLst>
              </a:rPr>
              <a:t>supérieure à 90° </a:t>
            </a:r>
            <a:r>
              <a:rPr lang="fr-FR" dirty="0" smtClean="0"/>
              <a:t>réduit le calibre de la gouttière et &gt; risque compression</a:t>
            </a:r>
          </a:p>
          <a:p>
            <a:pPr marL="548640" indent="-411480" fontAlgn="auto">
              <a:spcAft>
                <a:spcPts val="0"/>
              </a:spcAft>
              <a:buClr>
                <a:schemeClr val="tx1">
                  <a:shade val="95000"/>
                </a:schemeClr>
              </a:buClr>
              <a:buFont typeface="Wingdings 2"/>
              <a:buChar char=""/>
              <a:defRPr/>
            </a:pPr>
            <a:endParaRPr lang="fr-FR" dirty="0"/>
          </a:p>
        </p:txBody>
      </p:sp>
      <p:sp>
        <p:nvSpPr>
          <p:cNvPr id="6" name="Espace réservé du contenu 5"/>
          <p:cNvSpPr>
            <a:spLocks noGrp="1"/>
          </p:cNvSpPr>
          <p:nvPr>
            <p:ph sz="quarter" idx="4"/>
          </p:nvPr>
        </p:nvSpPr>
        <p:spPr/>
        <p:txBody>
          <a:bodyPr>
            <a:normAutofit fontScale="92500" lnSpcReduction="10000"/>
          </a:bodyPr>
          <a:lstStyle/>
          <a:p>
            <a:pPr marL="548640" indent="-411480" fontAlgn="auto">
              <a:spcAft>
                <a:spcPts val="0"/>
              </a:spcAft>
              <a:buClr>
                <a:schemeClr val="tx1">
                  <a:shade val="95000"/>
                </a:schemeClr>
              </a:buClr>
              <a:buFont typeface="Wingdings 2"/>
              <a:buChar char=""/>
              <a:defRPr/>
            </a:pPr>
            <a:r>
              <a:rPr lang="fr-FR" dirty="0" smtClean="0"/>
              <a:t>Exposé aux traumatismes pendant AG en raison de son trajet superficiel dans le creux axillaire  et de son attache entre deux points fixes (fascia para vertébral et axillaire) la diminution du tonus musculaire liée à l’anesthésie &gt; risque compression (nerf musculo cutané)</a:t>
            </a:r>
            <a:endParaRPr lang="fr-FR" dirty="0"/>
          </a:p>
        </p:txBody>
      </p:sp>
      <p:sp>
        <p:nvSpPr>
          <p:cNvPr id="7" name="Espace réservé du pied de page 6"/>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29614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l" fontAlgn="auto">
              <a:spcAft>
                <a:spcPts val="0"/>
              </a:spcAft>
              <a:defRPr/>
            </a:pPr>
            <a:r>
              <a:rPr lang="fr-FR" sz="1600" dirty="0" smtClean="0">
                <a:latin typeface="Arial Black" pitchFamily="34" charset="0"/>
              </a:rPr>
              <a:t>	</a:t>
            </a:r>
            <a:br>
              <a:rPr lang="fr-FR" sz="1600" dirty="0" smtClean="0">
                <a:latin typeface="Arial Black" pitchFamily="34" charset="0"/>
              </a:rPr>
            </a:br>
            <a:r>
              <a:rPr lang="fr-FR" sz="3600" dirty="0" smtClean="0">
                <a:solidFill>
                  <a:schemeClr val="tx1"/>
                </a:solidFill>
              </a:rPr>
              <a:t>Lésions d’étirement du plexus brachial</a:t>
            </a:r>
            <a:r>
              <a:rPr lang="fr-FR" sz="3600" dirty="0" smtClean="0">
                <a:solidFill>
                  <a:schemeClr val="bg1"/>
                </a:solidFill>
                <a:latin typeface="Arial Black" pitchFamily="34" charset="0"/>
              </a:rPr>
              <a:t/>
            </a:r>
            <a:br>
              <a:rPr lang="fr-FR" sz="3600" dirty="0" smtClean="0">
                <a:solidFill>
                  <a:schemeClr val="bg1"/>
                </a:solidFill>
                <a:latin typeface="Arial Black" pitchFamily="34" charset="0"/>
              </a:rPr>
            </a:br>
            <a:r>
              <a:rPr lang="fr-FR" sz="1600" dirty="0" smtClean="0">
                <a:solidFill>
                  <a:schemeClr val="bg1"/>
                </a:solidFill>
                <a:latin typeface="Arial Black" pitchFamily="34" charset="0"/>
              </a:rPr>
              <a:t/>
            </a:r>
            <a:br>
              <a:rPr lang="fr-FR" sz="1600" dirty="0" smtClean="0">
                <a:solidFill>
                  <a:schemeClr val="bg1"/>
                </a:solidFill>
                <a:latin typeface="Arial Black" pitchFamily="34" charset="0"/>
              </a:rPr>
            </a:br>
            <a:r>
              <a:rPr lang="fr-FR" sz="1600" dirty="0" smtClean="0">
                <a:latin typeface="Arial Black" pitchFamily="34" charset="0"/>
              </a:rPr>
              <a:t/>
            </a:r>
            <a:br>
              <a:rPr lang="fr-FR" sz="1600" dirty="0" smtClean="0">
                <a:latin typeface="Arial Black" pitchFamily="34" charset="0"/>
              </a:rPr>
            </a:br>
            <a:endParaRPr lang="fr-FR" sz="1600" dirty="0">
              <a:latin typeface="Arial Black" pitchFamily="34" charset="0"/>
            </a:endParaRPr>
          </a:p>
        </p:txBody>
      </p:sp>
      <p:sp>
        <p:nvSpPr>
          <p:cNvPr id="24578" name="Espace réservé du contenu 6"/>
          <p:cNvSpPr>
            <a:spLocks noGrp="1"/>
          </p:cNvSpPr>
          <p:nvPr>
            <p:ph idx="1"/>
          </p:nvPr>
        </p:nvSpPr>
        <p:spPr/>
        <p:txBody>
          <a:bodyPr/>
          <a:lstStyle/>
          <a:p>
            <a:pPr>
              <a:buFont typeface="Wingdings 2" pitchFamily="18" charset="2"/>
              <a:buNone/>
            </a:pPr>
            <a:r>
              <a:rPr lang="fr-FR" smtClean="0">
                <a:solidFill>
                  <a:schemeClr val="tx2"/>
                </a:solidFill>
              </a:rPr>
              <a:t>Abduction excessive, extension et rotation externe du bras sur un repose bras situé en dessous du niveau de la table.</a:t>
            </a:r>
          </a:p>
          <a:p>
            <a:pPr>
              <a:buFont typeface="Wingdings 2" pitchFamily="18" charset="2"/>
              <a:buNone/>
            </a:pPr>
            <a:r>
              <a:rPr lang="fr-FR" smtClean="0">
                <a:solidFill>
                  <a:schemeClr val="tx2"/>
                </a:solidFill>
              </a:rPr>
              <a:t>Extension et flexion latérale de la tète élargissant le triangle entre la tète et acromion </a:t>
            </a:r>
          </a:p>
          <a:p>
            <a:pPr>
              <a:buFont typeface="Wingdings 2" pitchFamily="18" charset="2"/>
              <a:buNone/>
            </a:pPr>
            <a:r>
              <a:rPr lang="fr-FR" smtClean="0">
                <a:solidFill>
                  <a:schemeClr val="tx2"/>
                </a:solidFill>
              </a:rPr>
              <a:t>Abduction forcée de l‘épaule supérieure (en décubitus latéral)</a:t>
            </a:r>
            <a:br>
              <a:rPr lang="fr-FR" smtClean="0">
                <a:solidFill>
                  <a:schemeClr val="tx2"/>
                </a:solidFill>
              </a:rPr>
            </a:br>
            <a:r>
              <a:rPr lang="fr-FR" smtClean="0">
                <a:solidFill>
                  <a:schemeClr val="tx2"/>
                </a:solidFill>
              </a:rPr>
              <a:t>Les lésions de compressions se produisent en décubitus latéral par défaut de dégagement antérieur de l’épaule</a:t>
            </a:r>
            <a:endParaRPr lang="fr-FR" smtClean="0"/>
          </a:p>
        </p:txBody>
      </p:sp>
      <p:sp>
        <p:nvSpPr>
          <p:cNvPr id="8" name="Espace réservé du pied de page 7"/>
          <p:cNvSpPr>
            <a:spLocks noGrp="1"/>
          </p:cNvSpPr>
          <p:nvPr>
            <p:ph type="ftr" sz="quarter" idx="11"/>
          </p:nvPr>
        </p:nvSpPr>
        <p:spPr/>
        <p:txBody>
          <a:bodyPr/>
          <a:lstStyle/>
          <a:p>
            <a:pPr>
              <a:defRPr/>
            </a:pPr>
            <a:r>
              <a:rPr lang="fr-FR"/>
              <a:t>BAYER Angélique TIP EIADE 2010 </a:t>
            </a:r>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1043</TotalTime>
  <Words>903</Words>
  <Application>Microsoft Office PowerPoint</Application>
  <PresentationFormat>Affichage à l'écran (4:3)</PresentationFormat>
  <Paragraphs>108</Paragraphs>
  <Slides>21</Slides>
  <Notes>2</Notes>
  <HiddenSlides>0</HiddenSlides>
  <MMClips>0</MMClips>
  <ScaleCrop>false</ScaleCrop>
  <HeadingPairs>
    <vt:vector size="6" baseType="variant">
      <vt:variant>
        <vt:lpstr>Polices utilisées</vt:lpstr>
      </vt:variant>
      <vt:variant>
        <vt:i4>7</vt:i4>
      </vt:variant>
      <vt:variant>
        <vt:lpstr>Modèle de conception</vt:lpstr>
      </vt:variant>
      <vt:variant>
        <vt:i4>1</vt:i4>
      </vt:variant>
      <vt:variant>
        <vt:lpstr>Titres des diapositives</vt:lpstr>
      </vt:variant>
      <vt:variant>
        <vt:i4>21</vt:i4>
      </vt:variant>
    </vt:vector>
  </HeadingPairs>
  <TitlesOfParts>
    <vt:vector size="29" baseType="lpstr">
      <vt:lpstr>Book Antiqua</vt:lpstr>
      <vt:lpstr>Arial</vt:lpstr>
      <vt:lpstr>Lucida Sans</vt:lpstr>
      <vt:lpstr>Wingdings 2</vt:lpstr>
      <vt:lpstr>Wingdings</vt:lpstr>
      <vt:lpstr>Wingdings 3</vt:lpstr>
      <vt:lpstr>Calibri</vt:lpstr>
      <vt:lpstr>Apex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POSTURES  PER OPERATOIRES</dc:title>
  <dc:creator>ANGEL</dc:creator>
  <cp:lastModifiedBy>Arnaud</cp:lastModifiedBy>
  <cp:revision>82</cp:revision>
  <dcterms:created xsi:type="dcterms:W3CDTF">2010-02-27T12:19:52Z</dcterms:created>
  <dcterms:modified xsi:type="dcterms:W3CDTF">2015-10-31T15:34:01Z</dcterms:modified>
</cp:coreProperties>
</file>